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71" r:id="rId5"/>
    <p:sldId id="274" r:id="rId6"/>
    <p:sldId id="275" r:id="rId7"/>
    <p:sldId id="269" r:id="rId8"/>
    <p:sldId id="272" r:id="rId9"/>
    <p:sldId id="258" r:id="rId10"/>
    <p:sldId id="276" r:id="rId11"/>
    <p:sldId id="273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>
      <p:cViewPr varScale="1">
        <p:scale>
          <a:sx n="92" d="100"/>
          <a:sy n="92" d="100"/>
        </p:scale>
        <p:origin x="11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1123254" y="-3511"/>
            <a:ext cx="9945497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"/>
          <p:cNvSpPr/>
          <p:nvPr/>
        </p:nvSpPr>
        <p:spPr>
          <a:xfrm>
            <a:off x="5308515" y="-24245"/>
            <a:ext cx="1574973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pic>
        <p:nvPicPr>
          <p:cNvPr id="17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5402411" y="229959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logo.png" descr="logo.png"/>
          <p:cNvPicPr>
            <a:picLocks noChangeAspect="1"/>
          </p:cNvPicPr>
          <p:nvPr/>
        </p:nvPicPr>
        <p:blipFill>
          <a:blip r:embed="rId4" cstate="print">
            <a:extLst/>
          </a:blip>
          <a:srcRect b="23440"/>
          <a:stretch>
            <a:fillRect/>
          </a:stretch>
        </p:blipFill>
        <p:spPr>
          <a:xfrm>
            <a:off x="4796233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Микрофон"/>
          <p:cNvSpPr/>
          <p:nvPr/>
        </p:nvSpPr>
        <p:spPr>
          <a:xfrm>
            <a:off x="5989379" y="5190692"/>
            <a:ext cx="213245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677635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5" y="3878629"/>
            <a:ext cx="6836732" cy="490592"/>
          </a:xfrm>
          <a:prstGeom prst="rect">
            <a:avLst/>
          </a:prstGeom>
        </p:spPr>
        <p:txBody>
          <a:bodyPr/>
          <a:lstStyle>
            <a:lvl1pPr algn="ctr">
              <a:defRPr sz="1575">
                <a:solidFill>
                  <a:srgbClr val="808080"/>
                </a:solidFill>
              </a:defRPr>
            </a:lvl1pPr>
            <a:lvl2pPr algn="ctr">
              <a:defRPr sz="1575">
                <a:solidFill>
                  <a:srgbClr val="808080"/>
                </a:solidFill>
              </a:defRPr>
            </a:lvl2pPr>
            <a:lvl3pPr algn="ctr">
              <a:defRPr sz="1575">
                <a:solidFill>
                  <a:srgbClr val="808080"/>
                </a:solidFill>
              </a:defRPr>
            </a:lvl3pPr>
            <a:lvl4pPr marL="694373" indent="-180023" algn="ctr">
              <a:defRPr sz="1575">
                <a:solidFill>
                  <a:srgbClr val="808080"/>
                </a:solidFill>
              </a:defRPr>
            </a:lvl4pPr>
            <a:lvl5pPr marL="865823" indent="-180023" algn="ctr">
              <a:defRPr sz="1575">
                <a:solidFill>
                  <a:srgbClr val="80808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3"/>
          </p:nvPr>
        </p:nvSpPr>
        <p:spPr>
          <a:xfrm>
            <a:off x="3209378" y="5833726"/>
            <a:ext cx="5773249" cy="49059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263"/>
              </a:spcBef>
            </a:pPr>
            <a:r>
              <a:rPr lang="ru-RU"/>
              <a:t>Образец текста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4258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1766271" y="2389176"/>
            <a:ext cx="8659460" cy="211670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5" name="Фигура"/>
          <p:cNvSpPr/>
          <p:nvPr/>
        </p:nvSpPr>
        <p:spPr>
          <a:xfrm>
            <a:off x="10374452" y="1670323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6" name="Фигура"/>
          <p:cNvSpPr/>
          <p:nvPr/>
        </p:nvSpPr>
        <p:spPr>
          <a:xfrm rot="10800000">
            <a:off x="1077356" y="4426309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2694262" y="2803816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94262" y="3562745"/>
            <a:ext cx="6836732" cy="490592"/>
          </a:xfrm>
          <a:prstGeom prst="rect">
            <a:avLst/>
          </a:prstGeom>
        </p:spPr>
        <p:txBody>
          <a:bodyPr/>
          <a:lstStyle>
            <a:lvl1pPr algn="ctr">
              <a:defRPr sz="1575">
                <a:solidFill>
                  <a:srgbClr val="FFFFFF"/>
                </a:solidFill>
              </a:defRPr>
            </a:lvl1pPr>
            <a:lvl2pPr algn="ctr">
              <a:defRPr sz="1575">
                <a:solidFill>
                  <a:srgbClr val="FFFFFF"/>
                </a:solidFill>
              </a:defRPr>
            </a:lvl2pPr>
            <a:lvl3pPr algn="ctr">
              <a:defRPr sz="1575">
                <a:solidFill>
                  <a:srgbClr val="FFFFFF"/>
                </a:solidFill>
              </a:defRPr>
            </a:lvl3pPr>
            <a:lvl4pPr marL="694373" indent="-180023" algn="ctr">
              <a:defRPr sz="1575">
                <a:solidFill>
                  <a:srgbClr val="FFFFFF"/>
                </a:solidFill>
              </a:defRPr>
            </a:lvl4pPr>
            <a:lvl5pPr marL="865823" indent="-180023" algn="ctr">
              <a:defRPr sz="1575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469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00"/>
          </a:p>
        </p:txBody>
      </p:sp>
      <p:grpSp>
        <p:nvGrpSpPr>
          <p:cNvPr id="159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15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15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950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g.png" descr="bg.png"/>
          <p:cNvPicPr>
            <a:picLocks noChangeAspect="1"/>
          </p:cNvPicPr>
          <p:nvPr/>
        </p:nvPicPr>
        <p:blipFill>
          <a:blip r:embed="rId2" cstate="print">
            <a:alphaModFix amt="57322"/>
            <a:extLst/>
          </a:blip>
          <a:srcRect l="4292" t="15183" r="4292" b="16397"/>
          <a:stretch>
            <a:fillRect/>
          </a:stretch>
        </p:blipFill>
        <p:spPr>
          <a:xfrm>
            <a:off x="-1817" y="-8512"/>
            <a:ext cx="12195636" cy="687502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00"/>
          </a:p>
        </p:txBody>
      </p:sp>
      <p:grpSp>
        <p:nvGrpSpPr>
          <p:cNvPr id="171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169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170" name="logo.png" descr="logo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397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+разъяснение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00"/>
          </a:p>
        </p:txBody>
      </p:sp>
      <p:grpSp>
        <p:nvGrpSpPr>
          <p:cNvPr id="191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189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190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403480" y="1778924"/>
            <a:ext cx="11226208" cy="4466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93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3777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00"/>
          </a:p>
        </p:txBody>
      </p:sp>
      <p:grpSp>
        <p:nvGrpSpPr>
          <p:cNvPr id="205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20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204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121918" tIns="121918" rIns="121918" bIns="121918" anchor="b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025"/>
            </a:lvl1pPr>
            <a:lvl2pPr marL="0" indent="0" algn="ctr">
              <a:spcBef>
                <a:spcPts val="0"/>
              </a:spcBef>
              <a:buSzTx/>
              <a:buNone/>
              <a:defRPr sz="2025"/>
            </a:lvl2pPr>
            <a:lvl3pPr marL="0" indent="0" algn="ctr">
              <a:spcBef>
                <a:spcPts val="0"/>
              </a:spcBef>
              <a:buSzTx/>
              <a:buNone/>
              <a:defRPr sz="2025"/>
            </a:lvl3pPr>
            <a:lvl4pPr marL="0" indent="0" algn="ctr">
              <a:spcBef>
                <a:spcPts val="0"/>
              </a:spcBef>
              <a:buSzTx/>
              <a:buNone/>
              <a:defRPr sz="2025"/>
            </a:lvl4pPr>
            <a:lvl5pPr marL="0" indent="0" algn="ctr">
              <a:spcBef>
                <a:spcPts val="0"/>
              </a:spcBef>
              <a:buSzTx/>
              <a:buNone/>
              <a:defRPr sz="2025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8496" y="6540503"/>
            <a:ext cx="268661" cy="265457"/>
          </a:xfrm>
          <a:prstGeom prst="rect">
            <a:avLst/>
          </a:prstGeom>
        </p:spPr>
        <p:txBody>
          <a:bodyPr/>
          <a:lstStyle>
            <a:lvl1pPr algn="ctr">
              <a:defRPr sz="1125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6704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218" name="1"/>
          <p:cNvGrpSpPr/>
          <p:nvPr/>
        </p:nvGrpSpPr>
        <p:grpSpPr>
          <a:xfrm>
            <a:off x="3278135" y="2560245"/>
            <a:ext cx="916972" cy="916972"/>
            <a:chOff x="0" y="0"/>
            <a:chExt cx="1833942" cy="1833942"/>
          </a:xfrm>
        </p:grpSpPr>
        <p:sp>
          <p:nvSpPr>
            <p:cNvPr id="216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217" name="1"/>
            <p:cNvSpPr txBox="1"/>
            <p:nvPr/>
          </p:nvSpPr>
          <p:spPr>
            <a:xfrm>
              <a:off x="268573" y="570721"/>
              <a:ext cx="129679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1</a:t>
              </a:r>
            </a:p>
          </p:txBody>
        </p:sp>
      </p:grpSp>
      <p:grpSp>
        <p:nvGrpSpPr>
          <p:cNvPr id="221" name="2"/>
          <p:cNvGrpSpPr/>
          <p:nvPr/>
        </p:nvGrpSpPr>
        <p:grpSpPr>
          <a:xfrm>
            <a:off x="7910047" y="2560245"/>
            <a:ext cx="916972" cy="916972"/>
            <a:chOff x="0" y="0"/>
            <a:chExt cx="1833942" cy="1833942"/>
          </a:xfrm>
        </p:grpSpPr>
        <p:sp>
          <p:nvSpPr>
            <p:cNvPr id="219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220" name="2"/>
            <p:cNvSpPr txBox="1"/>
            <p:nvPr/>
          </p:nvSpPr>
          <p:spPr>
            <a:xfrm>
              <a:off x="268573" y="570721"/>
              <a:ext cx="129679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2</a:t>
              </a:r>
            </a:p>
          </p:txBody>
        </p:sp>
      </p:grpSp>
      <p:grpSp>
        <p:nvGrpSpPr>
          <p:cNvPr id="224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22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22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92202" y="3706449"/>
            <a:ext cx="2826115" cy="490592"/>
          </a:xfrm>
          <a:prstGeom prst="rect">
            <a:avLst/>
          </a:prstGeom>
        </p:spPr>
        <p:txBody>
          <a:bodyPr/>
          <a:lstStyle>
            <a:lvl1pPr algn="ctr">
              <a:defRPr sz="1350" b="1"/>
            </a:lvl1pPr>
            <a:lvl2pPr marL="378108" indent="-206658" algn="ctr">
              <a:defRPr sz="1350" b="1"/>
            </a:lvl2pPr>
            <a:lvl3pPr marL="535781" indent="-192881" algn="ctr">
              <a:defRPr sz="1350" b="1"/>
            </a:lvl3pPr>
            <a:lvl4pPr marL="745807" indent="-231457" algn="ctr">
              <a:defRPr sz="1350" b="1"/>
            </a:lvl4pPr>
            <a:lvl5pPr marL="917257" indent="-231457" algn="ctr">
              <a:defRPr sz="135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26" name="Текст 7"/>
          <p:cNvSpPr>
            <a:spLocks noGrp="1"/>
          </p:cNvSpPr>
          <p:nvPr>
            <p:ph type="body" sz="quarter" idx="13"/>
          </p:nvPr>
        </p:nvSpPr>
        <p:spPr>
          <a:xfrm>
            <a:off x="2311041" y="4197041"/>
            <a:ext cx="2826115" cy="77051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227" name="Текст 7"/>
          <p:cNvSpPr>
            <a:spLocks noGrp="1"/>
          </p:cNvSpPr>
          <p:nvPr>
            <p:ph type="body" sz="quarter" idx="14"/>
          </p:nvPr>
        </p:nvSpPr>
        <p:spPr>
          <a:xfrm>
            <a:off x="6892202" y="4197040"/>
            <a:ext cx="2826115" cy="77051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228" name="Текст 2"/>
          <p:cNvSpPr txBox="1">
            <a:spLocks noGrp="1"/>
          </p:cNvSpPr>
          <p:nvPr>
            <p:ph type="body" sz="quarter" idx="15"/>
          </p:nvPr>
        </p:nvSpPr>
        <p:spPr>
          <a:xfrm>
            <a:off x="2311042" y="3706453"/>
            <a:ext cx="2826116" cy="490593"/>
          </a:xfrm>
          <a:prstGeom prst="rect">
            <a:avLst/>
          </a:prstGeom>
        </p:spPr>
        <p:txBody>
          <a:bodyPr/>
          <a:lstStyle/>
          <a:p>
            <a:pPr lvl="0" algn="ctr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29" name="Текст 7"/>
          <p:cNvSpPr>
            <a:spLocks noGrp="1"/>
          </p:cNvSpPr>
          <p:nvPr>
            <p:ph type="body" sz="quarter" idx="16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064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241" name="1"/>
          <p:cNvGrpSpPr/>
          <p:nvPr/>
        </p:nvGrpSpPr>
        <p:grpSpPr>
          <a:xfrm>
            <a:off x="2018706" y="2683990"/>
            <a:ext cx="916972" cy="916972"/>
            <a:chOff x="0" y="0"/>
            <a:chExt cx="1833942" cy="1833942"/>
          </a:xfrm>
        </p:grpSpPr>
        <p:sp>
          <p:nvSpPr>
            <p:cNvPr id="239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240" name="1"/>
            <p:cNvSpPr txBox="1"/>
            <p:nvPr/>
          </p:nvSpPr>
          <p:spPr>
            <a:xfrm>
              <a:off x="268573" y="570721"/>
              <a:ext cx="129679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1</a:t>
              </a:r>
            </a:p>
          </p:txBody>
        </p:sp>
      </p:grpSp>
      <p:grpSp>
        <p:nvGrpSpPr>
          <p:cNvPr id="244" name="2"/>
          <p:cNvGrpSpPr/>
          <p:nvPr/>
        </p:nvGrpSpPr>
        <p:grpSpPr>
          <a:xfrm>
            <a:off x="5637515" y="2683990"/>
            <a:ext cx="916972" cy="916972"/>
            <a:chOff x="0" y="0"/>
            <a:chExt cx="1833942" cy="1833942"/>
          </a:xfrm>
        </p:grpSpPr>
        <p:sp>
          <p:nvSpPr>
            <p:cNvPr id="24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243" name="2"/>
            <p:cNvSpPr txBox="1"/>
            <p:nvPr/>
          </p:nvSpPr>
          <p:spPr>
            <a:xfrm>
              <a:off x="268573" y="570721"/>
              <a:ext cx="129679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2</a:t>
              </a:r>
            </a:p>
          </p:txBody>
        </p:sp>
      </p:grpSp>
      <p:sp>
        <p:nvSpPr>
          <p:cNvPr id="2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72457" y="3807066"/>
            <a:ext cx="2826115" cy="490592"/>
          </a:xfrm>
          <a:prstGeom prst="rect">
            <a:avLst/>
          </a:prstGeom>
        </p:spPr>
        <p:txBody>
          <a:bodyPr/>
          <a:lstStyle>
            <a:lvl1pPr algn="ctr">
              <a:defRPr sz="1350" b="1"/>
            </a:lvl1pPr>
            <a:lvl2pPr marL="378108" indent="-206658" algn="ctr">
              <a:defRPr sz="1350" b="1"/>
            </a:lvl2pPr>
            <a:lvl3pPr marL="535781" indent="-192881" algn="ctr">
              <a:defRPr sz="1350" b="1"/>
            </a:lvl3pPr>
            <a:lvl4pPr marL="745807" indent="-231457" algn="ctr">
              <a:defRPr sz="1350" b="1"/>
            </a:lvl4pPr>
            <a:lvl5pPr marL="917257" indent="-231457" algn="ctr">
              <a:defRPr sz="135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6" name="Текст 7"/>
          <p:cNvSpPr>
            <a:spLocks noGrp="1"/>
          </p:cNvSpPr>
          <p:nvPr>
            <p:ph type="body" sz="quarter" idx="13"/>
          </p:nvPr>
        </p:nvSpPr>
        <p:spPr>
          <a:xfrm>
            <a:off x="1064133" y="4297657"/>
            <a:ext cx="2826115" cy="77051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247" name="Текст 7"/>
          <p:cNvSpPr>
            <a:spLocks noGrp="1"/>
          </p:cNvSpPr>
          <p:nvPr>
            <p:ph type="body" sz="quarter" idx="14"/>
          </p:nvPr>
        </p:nvSpPr>
        <p:spPr>
          <a:xfrm>
            <a:off x="4772457" y="4297657"/>
            <a:ext cx="2826115" cy="77051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248" name="Текст 7"/>
          <p:cNvSpPr>
            <a:spLocks noGrp="1"/>
          </p:cNvSpPr>
          <p:nvPr>
            <p:ph type="body" sz="quarter" idx="15"/>
          </p:nvPr>
        </p:nvSpPr>
        <p:spPr>
          <a:xfrm>
            <a:off x="8578740" y="3807066"/>
            <a:ext cx="2826115" cy="490592"/>
          </a:xfrm>
          <a:prstGeom prst="rect">
            <a:avLst/>
          </a:prstGeom>
        </p:spPr>
        <p:txBody>
          <a:bodyPr/>
          <a:lstStyle/>
          <a:p>
            <a:pPr lvl="0" algn="ctr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49" name="Текст 7"/>
          <p:cNvSpPr>
            <a:spLocks noGrp="1"/>
          </p:cNvSpPr>
          <p:nvPr>
            <p:ph type="body" sz="quarter" idx="16"/>
          </p:nvPr>
        </p:nvSpPr>
        <p:spPr>
          <a:xfrm>
            <a:off x="8578740" y="4297657"/>
            <a:ext cx="2826115" cy="77051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250" name="Текст 2"/>
          <p:cNvSpPr txBox="1">
            <a:spLocks noGrp="1"/>
          </p:cNvSpPr>
          <p:nvPr>
            <p:ph type="body" sz="quarter" idx="17"/>
          </p:nvPr>
        </p:nvSpPr>
        <p:spPr>
          <a:xfrm>
            <a:off x="1064131" y="3807066"/>
            <a:ext cx="2826116" cy="490592"/>
          </a:xfrm>
          <a:prstGeom prst="rect">
            <a:avLst/>
          </a:prstGeom>
        </p:spPr>
        <p:txBody>
          <a:bodyPr/>
          <a:lstStyle/>
          <a:p>
            <a:pPr lvl="0" algn="ctr">
              <a:defRPr sz="3600" b="1"/>
            </a:pPr>
            <a:r>
              <a:rPr lang="ru-RU"/>
              <a:t>Образец текста</a:t>
            </a:r>
          </a:p>
        </p:txBody>
      </p:sp>
      <p:grpSp>
        <p:nvGrpSpPr>
          <p:cNvPr id="253" name="3"/>
          <p:cNvGrpSpPr/>
          <p:nvPr/>
        </p:nvGrpSpPr>
        <p:grpSpPr>
          <a:xfrm>
            <a:off x="9533311" y="2683990"/>
            <a:ext cx="916972" cy="916972"/>
            <a:chOff x="0" y="0"/>
            <a:chExt cx="1833942" cy="1833942"/>
          </a:xfrm>
        </p:grpSpPr>
        <p:sp>
          <p:nvSpPr>
            <p:cNvPr id="251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252" name="3"/>
            <p:cNvSpPr txBox="1"/>
            <p:nvPr/>
          </p:nvSpPr>
          <p:spPr>
            <a:xfrm>
              <a:off x="268573" y="570721"/>
              <a:ext cx="129679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3</a:t>
              </a:r>
            </a:p>
          </p:txBody>
        </p:sp>
      </p:grpSp>
      <p:grpSp>
        <p:nvGrpSpPr>
          <p:cNvPr id="256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254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255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7" name="Текст 7"/>
          <p:cNvSpPr>
            <a:spLocks noGrp="1"/>
          </p:cNvSpPr>
          <p:nvPr>
            <p:ph type="body" sz="quarter" idx="18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6668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269" name="1"/>
          <p:cNvGrpSpPr/>
          <p:nvPr/>
        </p:nvGrpSpPr>
        <p:grpSpPr>
          <a:xfrm>
            <a:off x="1147847" y="2432269"/>
            <a:ext cx="916972" cy="916972"/>
            <a:chOff x="0" y="0"/>
            <a:chExt cx="1833942" cy="1833942"/>
          </a:xfrm>
        </p:grpSpPr>
        <p:sp>
          <p:nvSpPr>
            <p:cNvPr id="267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268" name="1"/>
            <p:cNvSpPr txBox="1"/>
            <p:nvPr/>
          </p:nvSpPr>
          <p:spPr>
            <a:xfrm>
              <a:off x="268573" y="570721"/>
              <a:ext cx="129679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1</a:t>
              </a:r>
            </a:p>
          </p:txBody>
        </p:sp>
      </p:grpSp>
      <p:sp>
        <p:nvSpPr>
          <p:cNvPr id="2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08215" y="2924404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3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3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3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300"/>
              </a:spcBef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71" name="Текст 2"/>
          <p:cNvSpPr txBox="1">
            <a:spLocks noGrp="1"/>
          </p:cNvSpPr>
          <p:nvPr>
            <p:ph type="body" sz="quarter" idx="13"/>
          </p:nvPr>
        </p:nvSpPr>
        <p:spPr>
          <a:xfrm>
            <a:off x="2308215" y="2433813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grpSp>
        <p:nvGrpSpPr>
          <p:cNvPr id="274" name="2"/>
          <p:cNvGrpSpPr/>
          <p:nvPr/>
        </p:nvGrpSpPr>
        <p:grpSpPr>
          <a:xfrm>
            <a:off x="6303875" y="2432269"/>
            <a:ext cx="916972" cy="916972"/>
            <a:chOff x="0" y="0"/>
            <a:chExt cx="1833942" cy="1833942"/>
          </a:xfrm>
        </p:grpSpPr>
        <p:sp>
          <p:nvSpPr>
            <p:cNvPr id="27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273" name="2"/>
            <p:cNvSpPr txBox="1"/>
            <p:nvPr/>
          </p:nvSpPr>
          <p:spPr>
            <a:xfrm>
              <a:off x="268573" y="570721"/>
              <a:ext cx="129679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2</a:t>
              </a:r>
            </a:p>
          </p:txBody>
        </p:sp>
      </p:grpSp>
      <p:sp>
        <p:nvSpPr>
          <p:cNvPr id="275" name="Текст 7"/>
          <p:cNvSpPr>
            <a:spLocks noGrp="1"/>
          </p:cNvSpPr>
          <p:nvPr>
            <p:ph type="body" sz="quarter" idx="14"/>
          </p:nvPr>
        </p:nvSpPr>
        <p:spPr>
          <a:xfrm>
            <a:off x="7464243" y="2924404"/>
            <a:ext cx="2826116" cy="7705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276" name="Текст 2"/>
          <p:cNvSpPr txBox="1">
            <a:spLocks noGrp="1"/>
          </p:cNvSpPr>
          <p:nvPr>
            <p:ph type="body" sz="quarter" idx="15"/>
          </p:nvPr>
        </p:nvSpPr>
        <p:spPr>
          <a:xfrm>
            <a:off x="7464242" y="2433813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grpSp>
        <p:nvGrpSpPr>
          <p:cNvPr id="279" name="3"/>
          <p:cNvGrpSpPr/>
          <p:nvPr/>
        </p:nvGrpSpPr>
        <p:grpSpPr>
          <a:xfrm>
            <a:off x="1147847" y="4298391"/>
            <a:ext cx="916972" cy="916972"/>
            <a:chOff x="0" y="0"/>
            <a:chExt cx="1833942" cy="1833942"/>
          </a:xfrm>
        </p:grpSpPr>
        <p:sp>
          <p:nvSpPr>
            <p:cNvPr id="277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278" name="3"/>
            <p:cNvSpPr txBox="1"/>
            <p:nvPr/>
          </p:nvSpPr>
          <p:spPr>
            <a:xfrm>
              <a:off x="268573" y="570721"/>
              <a:ext cx="129679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3</a:t>
              </a:r>
            </a:p>
          </p:txBody>
        </p:sp>
      </p:grpSp>
      <p:sp>
        <p:nvSpPr>
          <p:cNvPr id="280" name="Текст 7"/>
          <p:cNvSpPr>
            <a:spLocks noGrp="1"/>
          </p:cNvSpPr>
          <p:nvPr>
            <p:ph type="body" sz="quarter" idx="16"/>
          </p:nvPr>
        </p:nvSpPr>
        <p:spPr>
          <a:xfrm>
            <a:off x="2308215" y="4790527"/>
            <a:ext cx="2826116" cy="7705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281" name="Текст 2"/>
          <p:cNvSpPr txBox="1">
            <a:spLocks noGrp="1"/>
          </p:cNvSpPr>
          <p:nvPr>
            <p:ph type="body" sz="quarter" idx="17"/>
          </p:nvPr>
        </p:nvSpPr>
        <p:spPr>
          <a:xfrm>
            <a:off x="2308215" y="4299936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grpSp>
        <p:nvGrpSpPr>
          <p:cNvPr id="284" name="4"/>
          <p:cNvGrpSpPr/>
          <p:nvPr/>
        </p:nvGrpSpPr>
        <p:grpSpPr>
          <a:xfrm>
            <a:off x="6303875" y="4298391"/>
            <a:ext cx="916972" cy="916972"/>
            <a:chOff x="0" y="0"/>
            <a:chExt cx="1833942" cy="1833942"/>
          </a:xfrm>
        </p:grpSpPr>
        <p:sp>
          <p:nvSpPr>
            <p:cNvPr id="28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283" name="4"/>
            <p:cNvSpPr txBox="1"/>
            <p:nvPr/>
          </p:nvSpPr>
          <p:spPr>
            <a:xfrm>
              <a:off x="268573" y="570721"/>
              <a:ext cx="129679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4</a:t>
              </a:r>
            </a:p>
          </p:txBody>
        </p:sp>
      </p:grpSp>
      <p:sp>
        <p:nvSpPr>
          <p:cNvPr id="285" name="Текст 7"/>
          <p:cNvSpPr>
            <a:spLocks noGrp="1"/>
          </p:cNvSpPr>
          <p:nvPr>
            <p:ph type="body" sz="quarter" idx="18"/>
          </p:nvPr>
        </p:nvSpPr>
        <p:spPr>
          <a:xfrm>
            <a:off x="7464243" y="4790527"/>
            <a:ext cx="2826116" cy="7705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286" name="Текст 2"/>
          <p:cNvSpPr txBox="1">
            <a:spLocks noGrp="1"/>
          </p:cNvSpPr>
          <p:nvPr>
            <p:ph type="body" sz="quarter" idx="19"/>
          </p:nvPr>
        </p:nvSpPr>
        <p:spPr>
          <a:xfrm>
            <a:off x="7464242" y="4299936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grpSp>
        <p:nvGrpSpPr>
          <p:cNvPr id="289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28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28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0" name="Текст 7"/>
          <p:cNvSpPr>
            <a:spLocks noGrp="1"/>
          </p:cNvSpPr>
          <p:nvPr>
            <p:ph type="body" sz="quarter" idx="20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291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6913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302" name="1"/>
          <p:cNvGrpSpPr/>
          <p:nvPr/>
        </p:nvGrpSpPr>
        <p:grpSpPr>
          <a:xfrm>
            <a:off x="826568" y="2023467"/>
            <a:ext cx="702496" cy="702497"/>
            <a:chOff x="0" y="0"/>
            <a:chExt cx="1404992" cy="1404992"/>
          </a:xfrm>
        </p:grpSpPr>
        <p:sp>
          <p:nvSpPr>
            <p:cNvPr id="300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301" name="1"/>
            <p:cNvSpPr txBox="1"/>
            <p:nvPr/>
          </p:nvSpPr>
          <p:spPr>
            <a:xfrm>
              <a:off x="205757" y="356247"/>
              <a:ext cx="993480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1</a:t>
              </a:r>
            </a:p>
          </p:txBody>
        </p:sp>
      </p:grpSp>
      <p:sp>
        <p:nvSpPr>
          <p:cNvPr id="3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51" y="2523245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3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3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3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300"/>
              </a:spcBef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04" name="Текст 7"/>
          <p:cNvSpPr>
            <a:spLocks noGrp="1"/>
          </p:cNvSpPr>
          <p:nvPr>
            <p:ph type="body" sz="quarter" idx="13"/>
          </p:nvPr>
        </p:nvSpPr>
        <p:spPr>
          <a:xfrm>
            <a:off x="1679550" y="3530184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305" name="Текст 7"/>
          <p:cNvSpPr>
            <a:spLocks noGrp="1"/>
          </p:cNvSpPr>
          <p:nvPr>
            <p:ph type="body" sz="quarter" idx="14"/>
          </p:nvPr>
        </p:nvSpPr>
        <p:spPr>
          <a:xfrm>
            <a:off x="1679550" y="4036154"/>
            <a:ext cx="2826116" cy="7705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306" name="Текст 7"/>
          <p:cNvSpPr>
            <a:spLocks noGrp="1"/>
          </p:cNvSpPr>
          <p:nvPr>
            <p:ph type="body" sz="quarter" idx="15"/>
          </p:nvPr>
        </p:nvSpPr>
        <p:spPr>
          <a:xfrm>
            <a:off x="1679550" y="5041779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307" name="Текст 7"/>
          <p:cNvSpPr>
            <a:spLocks noGrp="1"/>
          </p:cNvSpPr>
          <p:nvPr>
            <p:ph type="body" sz="quarter" idx="16"/>
          </p:nvPr>
        </p:nvSpPr>
        <p:spPr>
          <a:xfrm>
            <a:off x="1679550" y="5532369"/>
            <a:ext cx="2826116" cy="7705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308" name="Текст 7"/>
          <p:cNvSpPr>
            <a:spLocks noGrp="1"/>
          </p:cNvSpPr>
          <p:nvPr>
            <p:ph type="body" sz="quarter" idx="17"/>
          </p:nvPr>
        </p:nvSpPr>
        <p:spPr>
          <a:xfrm>
            <a:off x="6535359" y="2032654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309" name="Текст 7"/>
          <p:cNvSpPr>
            <a:spLocks noGrp="1"/>
          </p:cNvSpPr>
          <p:nvPr>
            <p:ph type="body" sz="quarter" idx="18"/>
          </p:nvPr>
        </p:nvSpPr>
        <p:spPr>
          <a:xfrm>
            <a:off x="6535359" y="2523245"/>
            <a:ext cx="2826116" cy="7705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310" name="Текст 7"/>
          <p:cNvSpPr>
            <a:spLocks noGrp="1"/>
          </p:cNvSpPr>
          <p:nvPr>
            <p:ph type="body" sz="quarter" idx="19"/>
          </p:nvPr>
        </p:nvSpPr>
        <p:spPr>
          <a:xfrm>
            <a:off x="6535359" y="3545562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311" name="Текст 7"/>
          <p:cNvSpPr>
            <a:spLocks noGrp="1"/>
          </p:cNvSpPr>
          <p:nvPr>
            <p:ph type="body" sz="quarter" idx="20"/>
          </p:nvPr>
        </p:nvSpPr>
        <p:spPr>
          <a:xfrm>
            <a:off x="6535359" y="4036154"/>
            <a:ext cx="2826116" cy="7705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312" name="Текст 2"/>
          <p:cNvSpPr txBox="1">
            <a:spLocks noGrp="1"/>
          </p:cNvSpPr>
          <p:nvPr>
            <p:ph type="body" sz="quarter" idx="21"/>
          </p:nvPr>
        </p:nvSpPr>
        <p:spPr>
          <a:xfrm>
            <a:off x="1679550" y="2023464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grpSp>
        <p:nvGrpSpPr>
          <p:cNvPr id="315" name="2"/>
          <p:cNvGrpSpPr/>
          <p:nvPr/>
        </p:nvGrpSpPr>
        <p:grpSpPr>
          <a:xfrm>
            <a:off x="826568" y="3530188"/>
            <a:ext cx="702496" cy="702497"/>
            <a:chOff x="0" y="0"/>
            <a:chExt cx="1404992" cy="1404992"/>
          </a:xfrm>
        </p:grpSpPr>
        <p:sp>
          <p:nvSpPr>
            <p:cNvPr id="313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314" name="2"/>
            <p:cNvSpPr txBox="1"/>
            <p:nvPr/>
          </p:nvSpPr>
          <p:spPr>
            <a:xfrm>
              <a:off x="205757" y="356247"/>
              <a:ext cx="993480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2</a:t>
              </a:r>
            </a:p>
          </p:txBody>
        </p:sp>
      </p:grpSp>
      <p:grpSp>
        <p:nvGrpSpPr>
          <p:cNvPr id="318" name="3"/>
          <p:cNvGrpSpPr/>
          <p:nvPr/>
        </p:nvGrpSpPr>
        <p:grpSpPr>
          <a:xfrm>
            <a:off x="826568" y="5041782"/>
            <a:ext cx="702496" cy="702497"/>
            <a:chOff x="0" y="0"/>
            <a:chExt cx="1404992" cy="1404992"/>
          </a:xfrm>
        </p:grpSpPr>
        <p:sp>
          <p:nvSpPr>
            <p:cNvPr id="316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317" name="3"/>
            <p:cNvSpPr txBox="1"/>
            <p:nvPr/>
          </p:nvSpPr>
          <p:spPr>
            <a:xfrm>
              <a:off x="205757" y="356247"/>
              <a:ext cx="993480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3</a:t>
              </a:r>
            </a:p>
          </p:txBody>
        </p:sp>
      </p:grpSp>
      <p:grpSp>
        <p:nvGrpSpPr>
          <p:cNvPr id="321" name="4"/>
          <p:cNvGrpSpPr/>
          <p:nvPr/>
        </p:nvGrpSpPr>
        <p:grpSpPr>
          <a:xfrm>
            <a:off x="5700518" y="2023467"/>
            <a:ext cx="702497" cy="702497"/>
            <a:chOff x="0" y="0"/>
            <a:chExt cx="1404994" cy="1404992"/>
          </a:xfrm>
        </p:grpSpPr>
        <p:sp>
          <p:nvSpPr>
            <p:cNvPr id="319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320" name="4"/>
            <p:cNvSpPr txBox="1"/>
            <p:nvPr/>
          </p:nvSpPr>
          <p:spPr>
            <a:xfrm>
              <a:off x="205755" y="356247"/>
              <a:ext cx="993482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4</a:t>
              </a:r>
            </a:p>
          </p:txBody>
        </p:sp>
      </p:grpSp>
      <p:grpSp>
        <p:nvGrpSpPr>
          <p:cNvPr id="324" name="5"/>
          <p:cNvGrpSpPr/>
          <p:nvPr/>
        </p:nvGrpSpPr>
        <p:grpSpPr>
          <a:xfrm>
            <a:off x="5700518" y="3530188"/>
            <a:ext cx="702497" cy="702497"/>
            <a:chOff x="0" y="0"/>
            <a:chExt cx="1404994" cy="1404992"/>
          </a:xfrm>
        </p:grpSpPr>
        <p:sp>
          <p:nvSpPr>
            <p:cNvPr id="322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250"/>
            </a:p>
          </p:txBody>
        </p:sp>
        <p:sp>
          <p:nvSpPr>
            <p:cNvPr id="323" name="5"/>
            <p:cNvSpPr txBox="1"/>
            <p:nvPr/>
          </p:nvSpPr>
          <p:spPr>
            <a:xfrm>
              <a:off x="205755" y="356247"/>
              <a:ext cx="993482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250"/>
                <a:t>5</a:t>
              </a:r>
            </a:p>
          </p:txBody>
        </p:sp>
      </p:grpSp>
      <p:grpSp>
        <p:nvGrpSpPr>
          <p:cNvPr id="327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32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32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8" name="Текст 7"/>
          <p:cNvSpPr>
            <a:spLocks noGrp="1"/>
          </p:cNvSpPr>
          <p:nvPr>
            <p:ph type="body" sz="quarter" idx="22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7567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340" name="1"/>
          <p:cNvGrpSpPr/>
          <p:nvPr/>
        </p:nvGrpSpPr>
        <p:grpSpPr>
          <a:xfrm>
            <a:off x="826568" y="2078584"/>
            <a:ext cx="702496" cy="702497"/>
            <a:chOff x="0" y="0"/>
            <a:chExt cx="1404992" cy="1404992"/>
          </a:xfrm>
        </p:grpSpPr>
        <p:sp>
          <p:nvSpPr>
            <p:cNvPr id="338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/>
            </a:p>
          </p:txBody>
        </p:sp>
        <p:sp>
          <p:nvSpPr>
            <p:cNvPr id="339" name="1"/>
            <p:cNvSpPr txBox="1"/>
            <p:nvPr/>
          </p:nvSpPr>
          <p:spPr>
            <a:xfrm>
              <a:off x="205757" y="471663"/>
              <a:ext cx="99348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/>
                <a:t>1</a:t>
              </a:r>
            </a:p>
          </p:txBody>
        </p:sp>
      </p:grpSp>
      <p:sp>
        <p:nvSpPr>
          <p:cNvPr id="3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51" y="2578362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3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3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3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300"/>
              </a:spcBef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42" name="Текст 7"/>
          <p:cNvSpPr>
            <a:spLocks noGrp="1"/>
          </p:cNvSpPr>
          <p:nvPr>
            <p:ph type="body" sz="quarter" idx="13"/>
          </p:nvPr>
        </p:nvSpPr>
        <p:spPr>
          <a:xfrm>
            <a:off x="1679550" y="3585302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343" name="Текст 7"/>
          <p:cNvSpPr>
            <a:spLocks noGrp="1"/>
          </p:cNvSpPr>
          <p:nvPr>
            <p:ph type="body" sz="quarter" idx="14"/>
          </p:nvPr>
        </p:nvSpPr>
        <p:spPr>
          <a:xfrm>
            <a:off x="1679550" y="4091270"/>
            <a:ext cx="2826116" cy="7705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344" name="Текст 7"/>
          <p:cNvSpPr>
            <a:spLocks noGrp="1"/>
          </p:cNvSpPr>
          <p:nvPr>
            <p:ph type="body" sz="quarter" idx="15"/>
          </p:nvPr>
        </p:nvSpPr>
        <p:spPr>
          <a:xfrm>
            <a:off x="1679550" y="5096896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345" name="Текст 7"/>
          <p:cNvSpPr>
            <a:spLocks noGrp="1"/>
          </p:cNvSpPr>
          <p:nvPr>
            <p:ph type="body" sz="quarter" idx="16"/>
          </p:nvPr>
        </p:nvSpPr>
        <p:spPr>
          <a:xfrm>
            <a:off x="1679550" y="5587486"/>
            <a:ext cx="2826116" cy="7705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346" name="Текст 7"/>
          <p:cNvSpPr>
            <a:spLocks noGrp="1"/>
          </p:cNvSpPr>
          <p:nvPr>
            <p:ph type="body" sz="quarter" idx="17"/>
          </p:nvPr>
        </p:nvSpPr>
        <p:spPr>
          <a:xfrm>
            <a:off x="6535359" y="2087772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347" name="Текст 7"/>
          <p:cNvSpPr>
            <a:spLocks noGrp="1"/>
          </p:cNvSpPr>
          <p:nvPr>
            <p:ph type="body" sz="quarter" idx="18"/>
          </p:nvPr>
        </p:nvSpPr>
        <p:spPr>
          <a:xfrm>
            <a:off x="6535359" y="2578362"/>
            <a:ext cx="2826116" cy="7705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348" name="Текст 7"/>
          <p:cNvSpPr>
            <a:spLocks noGrp="1"/>
          </p:cNvSpPr>
          <p:nvPr>
            <p:ph type="body" sz="quarter" idx="19"/>
          </p:nvPr>
        </p:nvSpPr>
        <p:spPr>
          <a:xfrm>
            <a:off x="6535359" y="3600679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349" name="Текст 7"/>
          <p:cNvSpPr>
            <a:spLocks noGrp="1"/>
          </p:cNvSpPr>
          <p:nvPr>
            <p:ph type="body" sz="quarter" idx="20"/>
          </p:nvPr>
        </p:nvSpPr>
        <p:spPr>
          <a:xfrm>
            <a:off x="6535359" y="4091270"/>
            <a:ext cx="2826116" cy="7705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350" name="Текст 2"/>
          <p:cNvSpPr txBox="1">
            <a:spLocks noGrp="1"/>
          </p:cNvSpPr>
          <p:nvPr>
            <p:ph type="body" sz="quarter" idx="21"/>
          </p:nvPr>
        </p:nvSpPr>
        <p:spPr>
          <a:xfrm>
            <a:off x="1679550" y="2078581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grpSp>
        <p:nvGrpSpPr>
          <p:cNvPr id="353" name="2"/>
          <p:cNvGrpSpPr/>
          <p:nvPr/>
        </p:nvGrpSpPr>
        <p:grpSpPr>
          <a:xfrm>
            <a:off x="826568" y="3585302"/>
            <a:ext cx="702496" cy="702497"/>
            <a:chOff x="0" y="0"/>
            <a:chExt cx="1404992" cy="1404992"/>
          </a:xfrm>
        </p:grpSpPr>
        <p:sp>
          <p:nvSpPr>
            <p:cNvPr id="351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/>
            </a:p>
          </p:txBody>
        </p:sp>
        <p:sp>
          <p:nvSpPr>
            <p:cNvPr id="352" name="2"/>
            <p:cNvSpPr txBox="1"/>
            <p:nvPr/>
          </p:nvSpPr>
          <p:spPr>
            <a:xfrm>
              <a:off x="205757" y="471663"/>
              <a:ext cx="99348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/>
                <a:t>2</a:t>
              </a:r>
            </a:p>
          </p:txBody>
        </p:sp>
      </p:grpSp>
      <p:grpSp>
        <p:nvGrpSpPr>
          <p:cNvPr id="356" name="3"/>
          <p:cNvGrpSpPr/>
          <p:nvPr/>
        </p:nvGrpSpPr>
        <p:grpSpPr>
          <a:xfrm>
            <a:off x="826568" y="5096899"/>
            <a:ext cx="702496" cy="702497"/>
            <a:chOff x="0" y="0"/>
            <a:chExt cx="1404992" cy="1404992"/>
          </a:xfrm>
        </p:grpSpPr>
        <p:sp>
          <p:nvSpPr>
            <p:cNvPr id="354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/>
            </a:p>
          </p:txBody>
        </p:sp>
        <p:sp>
          <p:nvSpPr>
            <p:cNvPr id="355" name="3"/>
            <p:cNvSpPr txBox="1"/>
            <p:nvPr/>
          </p:nvSpPr>
          <p:spPr>
            <a:xfrm>
              <a:off x="205757" y="471663"/>
              <a:ext cx="99348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/>
                <a:t>3</a:t>
              </a:r>
            </a:p>
          </p:txBody>
        </p:sp>
      </p:grpSp>
      <p:grpSp>
        <p:nvGrpSpPr>
          <p:cNvPr id="359" name="4"/>
          <p:cNvGrpSpPr/>
          <p:nvPr/>
        </p:nvGrpSpPr>
        <p:grpSpPr>
          <a:xfrm>
            <a:off x="5700518" y="2078584"/>
            <a:ext cx="702497" cy="702497"/>
            <a:chOff x="0" y="0"/>
            <a:chExt cx="1404994" cy="1404992"/>
          </a:xfrm>
        </p:grpSpPr>
        <p:sp>
          <p:nvSpPr>
            <p:cNvPr id="357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/>
            </a:p>
          </p:txBody>
        </p:sp>
        <p:sp>
          <p:nvSpPr>
            <p:cNvPr id="358" name="4"/>
            <p:cNvSpPr txBox="1"/>
            <p:nvPr/>
          </p:nvSpPr>
          <p:spPr>
            <a:xfrm>
              <a:off x="205755" y="471663"/>
              <a:ext cx="99348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/>
                <a:t>4</a:t>
              </a:r>
            </a:p>
          </p:txBody>
        </p:sp>
      </p:grpSp>
      <p:grpSp>
        <p:nvGrpSpPr>
          <p:cNvPr id="362" name="5"/>
          <p:cNvGrpSpPr/>
          <p:nvPr/>
        </p:nvGrpSpPr>
        <p:grpSpPr>
          <a:xfrm>
            <a:off x="5700518" y="3585302"/>
            <a:ext cx="702497" cy="702497"/>
            <a:chOff x="0" y="0"/>
            <a:chExt cx="1404994" cy="1404992"/>
          </a:xfrm>
        </p:grpSpPr>
        <p:sp>
          <p:nvSpPr>
            <p:cNvPr id="360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/>
            </a:p>
          </p:txBody>
        </p:sp>
        <p:sp>
          <p:nvSpPr>
            <p:cNvPr id="361" name="5"/>
            <p:cNvSpPr txBox="1"/>
            <p:nvPr/>
          </p:nvSpPr>
          <p:spPr>
            <a:xfrm>
              <a:off x="205755" y="471663"/>
              <a:ext cx="99348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/>
                <a:t>5</a:t>
              </a:r>
            </a:p>
          </p:txBody>
        </p:sp>
      </p:grpSp>
      <p:sp>
        <p:nvSpPr>
          <p:cNvPr id="363" name="Текст 7"/>
          <p:cNvSpPr>
            <a:spLocks noGrp="1"/>
          </p:cNvSpPr>
          <p:nvPr>
            <p:ph type="body" sz="quarter" idx="22"/>
          </p:nvPr>
        </p:nvSpPr>
        <p:spPr>
          <a:xfrm>
            <a:off x="6531467" y="5096896"/>
            <a:ext cx="2826116" cy="490592"/>
          </a:xfrm>
          <a:prstGeom prst="rect">
            <a:avLst/>
          </a:prstGeom>
        </p:spPr>
        <p:txBody>
          <a:bodyPr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364" name="Текст 7"/>
          <p:cNvSpPr>
            <a:spLocks noGrp="1"/>
          </p:cNvSpPr>
          <p:nvPr>
            <p:ph type="body" sz="quarter" idx="23"/>
          </p:nvPr>
        </p:nvSpPr>
        <p:spPr>
          <a:xfrm>
            <a:off x="6531467" y="5587486"/>
            <a:ext cx="2826116" cy="7705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"/>
              </a:spcBef>
              <a:defRPr>
                <a:solidFill>
                  <a:srgbClr val="595959"/>
                </a:solidFill>
              </a:defRPr>
            </a:pPr>
            <a:r>
              <a:rPr lang="ru-RU"/>
              <a:t>Образец текста</a:t>
            </a:r>
          </a:p>
        </p:txBody>
      </p:sp>
      <p:grpSp>
        <p:nvGrpSpPr>
          <p:cNvPr id="367" name="6"/>
          <p:cNvGrpSpPr/>
          <p:nvPr/>
        </p:nvGrpSpPr>
        <p:grpSpPr>
          <a:xfrm>
            <a:off x="5678488" y="5096899"/>
            <a:ext cx="702497" cy="702497"/>
            <a:chOff x="0" y="0"/>
            <a:chExt cx="1404992" cy="1404992"/>
          </a:xfrm>
        </p:grpSpPr>
        <p:sp>
          <p:nvSpPr>
            <p:cNvPr id="365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/>
            </a:p>
          </p:txBody>
        </p:sp>
        <p:sp>
          <p:nvSpPr>
            <p:cNvPr id="366" name="6"/>
            <p:cNvSpPr txBox="1"/>
            <p:nvPr/>
          </p:nvSpPr>
          <p:spPr>
            <a:xfrm>
              <a:off x="205757" y="471663"/>
              <a:ext cx="99348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/>
                <a:t>6</a:t>
              </a:r>
            </a:p>
          </p:txBody>
        </p:sp>
      </p:grpSp>
      <p:grpSp>
        <p:nvGrpSpPr>
          <p:cNvPr id="370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36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36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1" name="Текст 7"/>
          <p:cNvSpPr>
            <a:spLocks noGrp="1"/>
          </p:cNvSpPr>
          <p:nvPr>
            <p:ph type="body" sz="quarter" idx="24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372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253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1123254" y="-3511"/>
            <a:ext cx="9945497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Прямоугольник"/>
          <p:cNvSpPr/>
          <p:nvPr/>
        </p:nvSpPr>
        <p:spPr>
          <a:xfrm>
            <a:off x="5308515" y="-24245"/>
            <a:ext cx="1574973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pic>
        <p:nvPicPr>
          <p:cNvPr id="32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5402411" y="229959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logo.png" descr="logo.png"/>
          <p:cNvPicPr>
            <a:picLocks noChangeAspect="1"/>
          </p:cNvPicPr>
          <p:nvPr/>
        </p:nvPicPr>
        <p:blipFill>
          <a:blip r:embed="rId4" cstate="print">
            <a:extLst/>
          </a:blip>
          <a:srcRect b="23440"/>
          <a:stretch>
            <a:fillRect/>
          </a:stretch>
        </p:blipFill>
        <p:spPr>
          <a:xfrm>
            <a:off x="4796233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2677635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5" y="5976851"/>
            <a:ext cx="6836732" cy="320922"/>
          </a:xfrm>
          <a:prstGeom prst="rect">
            <a:avLst/>
          </a:prstGeom>
        </p:spPr>
        <p:txBody>
          <a:bodyPr/>
          <a:lstStyle>
            <a:lvl1pPr algn="ctr"/>
            <a:lvl2pPr marL="278606" indent="-107156" algn="ctr"/>
            <a:lvl3pPr marL="442913" indent="-100013" algn="ctr"/>
            <a:lvl4pPr marL="634365" indent="-120015" algn="ctr"/>
            <a:lvl5pPr marL="805815" indent="-120015"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2026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96899" y="875085"/>
            <a:ext cx="9798207" cy="5107837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384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38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383" name="logo.png" descr="logo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1528" y="1065577"/>
            <a:ext cx="10060681" cy="569735"/>
          </a:xfrm>
          <a:prstGeom prst="rect">
            <a:avLst/>
          </a:prstGeom>
        </p:spPr>
        <p:txBody>
          <a:bodyPr/>
          <a:lstStyle>
            <a:lvl1pPr>
              <a:defRPr sz="1388">
                <a:solidFill>
                  <a:srgbClr val="404040"/>
                </a:solidFill>
              </a:defRPr>
            </a:lvl1pPr>
            <a:lvl2pPr marL="383849" indent="-212399">
              <a:defRPr sz="1388">
                <a:solidFill>
                  <a:srgbClr val="404040"/>
                </a:solidFill>
              </a:defRPr>
            </a:lvl2pPr>
            <a:lvl3pPr marL="541139" indent="-198239">
              <a:defRPr sz="1388">
                <a:solidFill>
                  <a:srgbClr val="404040"/>
                </a:solidFill>
              </a:defRPr>
            </a:lvl3pPr>
            <a:lvl4pPr marL="752236" indent="-237886">
              <a:defRPr sz="1388">
                <a:solidFill>
                  <a:srgbClr val="404040"/>
                </a:solidFill>
              </a:defRPr>
            </a:lvl4pPr>
            <a:lvl5pPr marL="923686" indent="-237886">
              <a:defRPr sz="1388">
                <a:solidFill>
                  <a:srgbClr val="40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5572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16775" y="1773766"/>
            <a:ext cx="7635216" cy="3980263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398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396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397" name="logo.png" descr="logo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5453" y="1985240"/>
            <a:ext cx="3410569" cy="39231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00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01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4598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Прямоугольник"/>
          <p:cNvSpPr/>
          <p:nvPr/>
        </p:nvSpPr>
        <p:spPr>
          <a:xfrm>
            <a:off x="6081211" y="2046258"/>
            <a:ext cx="5570780" cy="254127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10" name="Прямоугольник"/>
          <p:cNvSpPr/>
          <p:nvPr/>
        </p:nvSpPr>
        <p:spPr>
          <a:xfrm>
            <a:off x="391526" y="2046258"/>
            <a:ext cx="5689687" cy="2541279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11" name="1"/>
          <p:cNvSpPr txBox="1"/>
          <p:nvPr/>
        </p:nvSpPr>
        <p:spPr>
          <a:xfrm>
            <a:off x="419343" y="2254738"/>
            <a:ext cx="1107676" cy="234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0000" b="1">
                <a:solidFill>
                  <a:srgbClr val="DC283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0"/>
              <a:t>1</a:t>
            </a:r>
          </a:p>
        </p:txBody>
      </p:sp>
      <p:sp>
        <p:nvSpPr>
          <p:cNvPr id="412" name="2"/>
          <p:cNvSpPr txBox="1"/>
          <p:nvPr/>
        </p:nvSpPr>
        <p:spPr>
          <a:xfrm>
            <a:off x="6268575" y="2254738"/>
            <a:ext cx="1107676" cy="234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0"/>
              <a:t>2</a:t>
            </a:r>
          </a:p>
        </p:txBody>
      </p:sp>
      <p:sp>
        <p:nvSpPr>
          <p:cNvPr id="413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14" name="Треугольник"/>
          <p:cNvSpPr/>
          <p:nvPr/>
        </p:nvSpPr>
        <p:spPr>
          <a:xfrm rot="5400000">
            <a:off x="5869423" y="3202207"/>
            <a:ext cx="635001" cy="229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417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41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41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6032" y="2599534"/>
            <a:ext cx="3621088" cy="45561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350">
                <a:solidFill>
                  <a:srgbClr val="FFFFFF"/>
                </a:solidFill>
              </a:defRPr>
            </a:lvl1pPr>
            <a:lvl2pPr marL="309222" indent="-137772">
              <a:defRPr sz="1350">
                <a:solidFill>
                  <a:srgbClr val="FFFFFF"/>
                </a:solidFill>
              </a:defRPr>
            </a:lvl2pPr>
            <a:lvl3pPr marL="471488" indent="-128588">
              <a:defRPr sz="1350">
                <a:solidFill>
                  <a:srgbClr val="FFFFFF"/>
                </a:solidFill>
              </a:defRPr>
            </a:lvl3pPr>
            <a:lvl4pPr marL="668654" indent="-154304">
              <a:defRPr sz="1350">
                <a:solidFill>
                  <a:srgbClr val="FFFFFF"/>
                </a:solidFill>
              </a:defRPr>
            </a:lvl4pPr>
            <a:lvl5pPr marL="840104" indent="-154304"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19" name="Текст 4"/>
          <p:cNvSpPr>
            <a:spLocks noGrp="1"/>
          </p:cNvSpPr>
          <p:nvPr>
            <p:ph type="body" sz="quarter" idx="13"/>
          </p:nvPr>
        </p:nvSpPr>
        <p:spPr>
          <a:xfrm>
            <a:off x="7263043" y="2604759"/>
            <a:ext cx="3621088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36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20" name="Текст 4"/>
          <p:cNvSpPr>
            <a:spLocks noGrp="1"/>
          </p:cNvSpPr>
          <p:nvPr>
            <p:ph type="body" sz="quarter" idx="14"/>
          </p:nvPr>
        </p:nvSpPr>
        <p:spPr>
          <a:xfrm>
            <a:off x="1265729" y="3084926"/>
            <a:ext cx="3621088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21" name="Текст 4"/>
          <p:cNvSpPr>
            <a:spLocks noGrp="1"/>
          </p:cNvSpPr>
          <p:nvPr>
            <p:ph type="body" sz="quarter" idx="15"/>
          </p:nvPr>
        </p:nvSpPr>
        <p:spPr>
          <a:xfrm>
            <a:off x="7262515" y="3084926"/>
            <a:ext cx="3621088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22" name="Текст 7"/>
          <p:cNvSpPr>
            <a:spLocks noGrp="1"/>
          </p:cNvSpPr>
          <p:nvPr>
            <p:ph type="body" sz="quarter" idx="16"/>
          </p:nvPr>
        </p:nvSpPr>
        <p:spPr>
          <a:xfrm>
            <a:off x="419102" y="5256216"/>
            <a:ext cx="11233151" cy="415925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 algn="ctr">
              <a:defRPr sz="3600"/>
            </a:pPr>
            <a:r>
              <a:rPr lang="ru-RU"/>
              <a:t>Образец текста</a:t>
            </a:r>
          </a:p>
        </p:txBody>
      </p:sp>
      <p:sp>
        <p:nvSpPr>
          <p:cNvPr id="423" name="Текст 7"/>
          <p:cNvSpPr>
            <a:spLocks noGrp="1"/>
          </p:cNvSpPr>
          <p:nvPr>
            <p:ph type="body" sz="quarter" idx="17"/>
          </p:nvPr>
        </p:nvSpPr>
        <p:spPr>
          <a:xfrm>
            <a:off x="418842" y="5672103"/>
            <a:ext cx="11233151" cy="415926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 algn="ctr">
              <a:defRPr>
                <a:solidFill>
                  <a:srgbClr val="80808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24" name="Текст 7"/>
          <p:cNvSpPr>
            <a:spLocks noGrp="1"/>
          </p:cNvSpPr>
          <p:nvPr>
            <p:ph type="body" sz="quarter" idx="18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25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9752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Прямоугольник"/>
          <p:cNvSpPr/>
          <p:nvPr/>
        </p:nvSpPr>
        <p:spPr>
          <a:xfrm>
            <a:off x="8015474" y="2046258"/>
            <a:ext cx="3751604" cy="254127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34" name="Прямоугольник"/>
          <p:cNvSpPr/>
          <p:nvPr/>
        </p:nvSpPr>
        <p:spPr>
          <a:xfrm>
            <a:off x="4284826" y="2046258"/>
            <a:ext cx="3751604" cy="2541279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35" name="Прямоугольник"/>
          <p:cNvSpPr/>
          <p:nvPr/>
        </p:nvSpPr>
        <p:spPr>
          <a:xfrm>
            <a:off x="391526" y="2046258"/>
            <a:ext cx="3914255" cy="2541279"/>
          </a:xfrm>
          <a:prstGeom prst="rect">
            <a:avLst/>
          </a:pr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36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37" name="1"/>
          <p:cNvSpPr txBox="1"/>
          <p:nvPr/>
        </p:nvSpPr>
        <p:spPr>
          <a:xfrm>
            <a:off x="510782" y="2254738"/>
            <a:ext cx="1078207" cy="234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0000" b="1">
                <a:solidFill>
                  <a:srgbClr val="F12C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0"/>
              <a:t>1</a:t>
            </a:r>
          </a:p>
        </p:txBody>
      </p:sp>
      <p:sp>
        <p:nvSpPr>
          <p:cNvPr id="438" name="2"/>
          <p:cNvSpPr txBox="1"/>
          <p:nvPr/>
        </p:nvSpPr>
        <p:spPr>
          <a:xfrm>
            <a:off x="4554161" y="2254738"/>
            <a:ext cx="1078207" cy="234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0"/>
              <a:t>2</a:t>
            </a:r>
          </a:p>
        </p:txBody>
      </p:sp>
      <p:sp>
        <p:nvSpPr>
          <p:cNvPr id="439" name="Треугольник"/>
          <p:cNvSpPr/>
          <p:nvPr/>
        </p:nvSpPr>
        <p:spPr>
          <a:xfrm rot="5400000">
            <a:off x="4070790" y="3232762"/>
            <a:ext cx="635001" cy="168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40" name="3"/>
          <p:cNvSpPr txBox="1"/>
          <p:nvPr/>
        </p:nvSpPr>
        <p:spPr>
          <a:xfrm>
            <a:off x="8254237" y="2254738"/>
            <a:ext cx="1078207" cy="234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0"/>
              <a:t>3</a:t>
            </a:r>
          </a:p>
        </p:txBody>
      </p:sp>
      <p:sp>
        <p:nvSpPr>
          <p:cNvPr id="441" name="Треугольник"/>
          <p:cNvSpPr/>
          <p:nvPr/>
        </p:nvSpPr>
        <p:spPr>
          <a:xfrm rot="5400000">
            <a:off x="7804117" y="3232762"/>
            <a:ext cx="635001" cy="168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444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44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44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9102" y="5256216"/>
            <a:ext cx="11233151" cy="415925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1350"/>
            </a:lvl1pPr>
            <a:lvl2pPr marL="309222" indent="-137772" algn="ctr">
              <a:defRPr sz="1350"/>
            </a:lvl2pPr>
            <a:lvl3pPr marL="471488" indent="-128588" algn="ctr">
              <a:defRPr sz="1350"/>
            </a:lvl3pPr>
            <a:lvl4pPr marL="668654" indent="-154304" algn="ctr">
              <a:defRPr sz="1350"/>
            </a:lvl4pPr>
            <a:lvl5pPr marL="840104" indent="-154304" algn="ctr">
              <a:defRPr sz="13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46" name="Текст 7"/>
          <p:cNvSpPr>
            <a:spLocks noGrp="1"/>
          </p:cNvSpPr>
          <p:nvPr>
            <p:ph type="body" sz="quarter" idx="13"/>
          </p:nvPr>
        </p:nvSpPr>
        <p:spPr>
          <a:xfrm>
            <a:off x="418842" y="5672103"/>
            <a:ext cx="11233151" cy="415926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 algn="ctr">
              <a:defRPr>
                <a:solidFill>
                  <a:srgbClr val="80808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47" name="Текст 4"/>
          <p:cNvSpPr>
            <a:spLocks noGrp="1"/>
          </p:cNvSpPr>
          <p:nvPr>
            <p:ph type="body" sz="quarter" idx="14"/>
          </p:nvPr>
        </p:nvSpPr>
        <p:spPr>
          <a:xfrm>
            <a:off x="1142712" y="2599534"/>
            <a:ext cx="2720577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36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48" name="Текст 4"/>
          <p:cNvSpPr>
            <a:spLocks noGrp="1"/>
          </p:cNvSpPr>
          <p:nvPr>
            <p:ph type="body" sz="quarter" idx="15"/>
          </p:nvPr>
        </p:nvSpPr>
        <p:spPr>
          <a:xfrm>
            <a:off x="1142409" y="3084926"/>
            <a:ext cx="2720577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49" name="Текст 4"/>
          <p:cNvSpPr>
            <a:spLocks noGrp="1"/>
          </p:cNvSpPr>
          <p:nvPr>
            <p:ph type="body" sz="quarter" idx="16"/>
          </p:nvPr>
        </p:nvSpPr>
        <p:spPr>
          <a:xfrm>
            <a:off x="4941628" y="2599534"/>
            <a:ext cx="2720577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36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50" name="Текст 4"/>
          <p:cNvSpPr>
            <a:spLocks noGrp="1"/>
          </p:cNvSpPr>
          <p:nvPr>
            <p:ph type="body" sz="quarter" idx="17"/>
          </p:nvPr>
        </p:nvSpPr>
        <p:spPr>
          <a:xfrm>
            <a:off x="4941326" y="3084926"/>
            <a:ext cx="2720577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51" name="Текст 4"/>
          <p:cNvSpPr>
            <a:spLocks noGrp="1"/>
          </p:cNvSpPr>
          <p:nvPr>
            <p:ph type="body" sz="quarter" idx="18"/>
          </p:nvPr>
        </p:nvSpPr>
        <p:spPr>
          <a:xfrm>
            <a:off x="8782108" y="2599534"/>
            <a:ext cx="2720577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36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52" name="Текст 4"/>
          <p:cNvSpPr>
            <a:spLocks noGrp="1"/>
          </p:cNvSpPr>
          <p:nvPr>
            <p:ph type="body" sz="quarter" idx="19"/>
          </p:nvPr>
        </p:nvSpPr>
        <p:spPr>
          <a:xfrm>
            <a:off x="8781806" y="3084926"/>
            <a:ext cx="2720577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53" name="Текст 7"/>
          <p:cNvSpPr>
            <a:spLocks noGrp="1"/>
          </p:cNvSpPr>
          <p:nvPr>
            <p:ph type="body" sz="quarter" idx="20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54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886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Прямоугольник"/>
          <p:cNvSpPr/>
          <p:nvPr/>
        </p:nvSpPr>
        <p:spPr>
          <a:xfrm>
            <a:off x="6078997" y="2046258"/>
            <a:ext cx="5572995" cy="254127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63" name="Прямоугольник"/>
          <p:cNvSpPr/>
          <p:nvPr/>
        </p:nvSpPr>
        <p:spPr>
          <a:xfrm>
            <a:off x="391524" y="2046258"/>
            <a:ext cx="5687472" cy="2541279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64" name="1"/>
          <p:cNvSpPr txBox="1"/>
          <p:nvPr/>
        </p:nvSpPr>
        <p:spPr>
          <a:xfrm>
            <a:off x="419343" y="2254738"/>
            <a:ext cx="1107676" cy="234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0"/>
              <a:t>1</a:t>
            </a:r>
          </a:p>
        </p:txBody>
      </p:sp>
      <p:sp>
        <p:nvSpPr>
          <p:cNvPr id="465" name="2"/>
          <p:cNvSpPr txBox="1"/>
          <p:nvPr/>
        </p:nvSpPr>
        <p:spPr>
          <a:xfrm>
            <a:off x="6186044" y="2254738"/>
            <a:ext cx="1107676" cy="234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0000" b="1">
                <a:solidFill>
                  <a:srgbClr val="CACA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0"/>
              <a:t>2</a:t>
            </a:r>
          </a:p>
        </p:txBody>
      </p:sp>
      <p:sp>
        <p:nvSpPr>
          <p:cNvPr id="466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67" name="Треугольник"/>
          <p:cNvSpPr/>
          <p:nvPr/>
        </p:nvSpPr>
        <p:spPr>
          <a:xfrm rot="5400000">
            <a:off x="5876188" y="3202207"/>
            <a:ext cx="635001" cy="229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470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46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46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9102" y="5256216"/>
            <a:ext cx="11233151" cy="415925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1350"/>
            </a:lvl1pPr>
            <a:lvl2pPr marL="309222" indent="-137772" algn="ctr">
              <a:defRPr sz="1350"/>
            </a:lvl2pPr>
            <a:lvl3pPr marL="471488" indent="-128588" algn="ctr">
              <a:defRPr sz="1350"/>
            </a:lvl3pPr>
            <a:lvl4pPr marL="668654" indent="-154304" algn="ctr">
              <a:defRPr sz="1350"/>
            </a:lvl4pPr>
            <a:lvl5pPr marL="840104" indent="-154304" algn="ctr">
              <a:defRPr sz="13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72" name="Текст 7"/>
          <p:cNvSpPr>
            <a:spLocks noGrp="1"/>
          </p:cNvSpPr>
          <p:nvPr>
            <p:ph type="body" sz="quarter" idx="13"/>
          </p:nvPr>
        </p:nvSpPr>
        <p:spPr>
          <a:xfrm>
            <a:off x="418842" y="5672103"/>
            <a:ext cx="11233151" cy="415926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 algn="ctr">
              <a:defRPr>
                <a:solidFill>
                  <a:srgbClr val="80808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73" name="Текст 4"/>
          <p:cNvSpPr>
            <a:spLocks noGrp="1"/>
          </p:cNvSpPr>
          <p:nvPr>
            <p:ph type="body" sz="quarter" idx="14"/>
          </p:nvPr>
        </p:nvSpPr>
        <p:spPr>
          <a:xfrm>
            <a:off x="1266032" y="2599534"/>
            <a:ext cx="3621088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3600"/>
            </a:pPr>
            <a:r>
              <a:rPr lang="ru-RU"/>
              <a:t>Образец текста</a:t>
            </a:r>
          </a:p>
        </p:txBody>
      </p:sp>
      <p:sp>
        <p:nvSpPr>
          <p:cNvPr id="474" name="Текст 4"/>
          <p:cNvSpPr>
            <a:spLocks noGrp="1"/>
          </p:cNvSpPr>
          <p:nvPr>
            <p:ph type="body" sz="quarter" idx="15"/>
          </p:nvPr>
        </p:nvSpPr>
        <p:spPr>
          <a:xfrm>
            <a:off x="7263043" y="2604759"/>
            <a:ext cx="3621088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3600"/>
            </a:pPr>
            <a:r>
              <a:rPr lang="ru-RU"/>
              <a:t>Образец текста</a:t>
            </a:r>
          </a:p>
        </p:txBody>
      </p:sp>
      <p:sp>
        <p:nvSpPr>
          <p:cNvPr id="475" name="Текст 4"/>
          <p:cNvSpPr>
            <a:spLocks noGrp="1"/>
          </p:cNvSpPr>
          <p:nvPr>
            <p:ph type="body" sz="quarter" idx="16"/>
          </p:nvPr>
        </p:nvSpPr>
        <p:spPr>
          <a:xfrm>
            <a:off x="1265729" y="3084926"/>
            <a:ext cx="3621088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6" name="Текст 4"/>
          <p:cNvSpPr>
            <a:spLocks noGrp="1"/>
          </p:cNvSpPr>
          <p:nvPr>
            <p:ph type="body" sz="quarter" idx="17"/>
          </p:nvPr>
        </p:nvSpPr>
        <p:spPr>
          <a:xfrm>
            <a:off x="7262515" y="3084926"/>
            <a:ext cx="3621088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7" name="Текст 7"/>
          <p:cNvSpPr>
            <a:spLocks noGrp="1"/>
          </p:cNvSpPr>
          <p:nvPr>
            <p:ph type="body" sz="quarter" idx="18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4698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Прямоугольник"/>
          <p:cNvSpPr/>
          <p:nvPr/>
        </p:nvSpPr>
        <p:spPr>
          <a:xfrm>
            <a:off x="8015474" y="2046258"/>
            <a:ext cx="3751604" cy="254127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87" name="Прямоугольник"/>
          <p:cNvSpPr/>
          <p:nvPr/>
        </p:nvSpPr>
        <p:spPr>
          <a:xfrm>
            <a:off x="4284826" y="2046258"/>
            <a:ext cx="3751604" cy="2541279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88" name="Прямоугольник"/>
          <p:cNvSpPr/>
          <p:nvPr/>
        </p:nvSpPr>
        <p:spPr>
          <a:xfrm>
            <a:off x="391526" y="2046258"/>
            <a:ext cx="3914255" cy="2541279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89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90" name="1"/>
          <p:cNvSpPr txBox="1"/>
          <p:nvPr/>
        </p:nvSpPr>
        <p:spPr>
          <a:xfrm>
            <a:off x="494157" y="2254738"/>
            <a:ext cx="1078207" cy="234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0"/>
              <a:t>1</a:t>
            </a:r>
          </a:p>
        </p:txBody>
      </p:sp>
      <p:sp>
        <p:nvSpPr>
          <p:cNvPr id="491" name="2"/>
          <p:cNvSpPr txBox="1"/>
          <p:nvPr/>
        </p:nvSpPr>
        <p:spPr>
          <a:xfrm>
            <a:off x="4479347" y="2254738"/>
            <a:ext cx="1078207" cy="234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0"/>
              <a:t>2</a:t>
            </a:r>
          </a:p>
        </p:txBody>
      </p:sp>
      <p:sp>
        <p:nvSpPr>
          <p:cNvPr id="492" name="Треугольник"/>
          <p:cNvSpPr/>
          <p:nvPr/>
        </p:nvSpPr>
        <p:spPr>
          <a:xfrm rot="5400000">
            <a:off x="4070790" y="3232762"/>
            <a:ext cx="635001" cy="168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6F6F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93" name="3"/>
          <p:cNvSpPr txBox="1"/>
          <p:nvPr/>
        </p:nvSpPr>
        <p:spPr>
          <a:xfrm>
            <a:off x="8212673" y="2254738"/>
            <a:ext cx="1078207" cy="234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0000" b="1">
                <a:solidFill>
                  <a:srgbClr val="CACA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0"/>
              <a:t>3</a:t>
            </a:r>
          </a:p>
        </p:txBody>
      </p:sp>
      <p:sp>
        <p:nvSpPr>
          <p:cNvPr id="494" name="Треугольник"/>
          <p:cNvSpPr/>
          <p:nvPr/>
        </p:nvSpPr>
        <p:spPr>
          <a:xfrm rot="5400000">
            <a:off x="7794390" y="3232762"/>
            <a:ext cx="635001" cy="168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497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49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49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9102" y="5256216"/>
            <a:ext cx="11233151" cy="415925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1350"/>
            </a:lvl1pPr>
            <a:lvl2pPr marL="309222" indent="-137772" algn="ctr">
              <a:defRPr sz="1350"/>
            </a:lvl2pPr>
            <a:lvl3pPr marL="471488" indent="-128588" algn="ctr">
              <a:defRPr sz="1350"/>
            </a:lvl3pPr>
            <a:lvl4pPr marL="668654" indent="-154304" algn="ctr">
              <a:defRPr sz="1350"/>
            </a:lvl4pPr>
            <a:lvl5pPr marL="840104" indent="-154304" algn="ctr">
              <a:defRPr sz="13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99" name="Текст 7"/>
          <p:cNvSpPr>
            <a:spLocks noGrp="1"/>
          </p:cNvSpPr>
          <p:nvPr>
            <p:ph type="body" sz="quarter" idx="13"/>
          </p:nvPr>
        </p:nvSpPr>
        <p:spPr>
          <a:xfrm>
            <a:off x="418842" y="5672103"/>
            <a:ext cx="11233151" cy="415926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 algn="ctr">
              <a:defRPr>
                <a:solidFill>
                  <a:srgbClr val="80808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500" name="Текст 4"/>
          <p:cNvSpPr>
            <a:spLocks noGrp="1"/>
          </p:cNvSpPr>
          <p:nvPr>
            <p:ph type="body" sz="quarter" idx="14"/>
          </p:nvPr>
        </p:nvSpPr>
        <p:spPr>
          <a:xfrm>
            <a:off x="1142712" y="2599534"/>
            <a:ext cx="2720577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3600"/>
            </a:pPr>
            <a:r>
              <a:rPr lang="ru-RU"/>
              <a:t>Образец текста</a:t>
            </a:r>
          </a:p>
        </p:txBody>
      </p:sp>
      <p:sp>
        <p:nvSpPr>
          <p:cNvPr id="501" name="Текст 4"/>
          <p:cNvSpPr>
            <a:spLocks noGrp="1"/>
          </p:cNvSpPr>
          <p:nvPr>
            <p:ph type="body" sz="quarter" idx="15"/>
          </p:nvPr>
        </p:nvSpPr>
        <p:spPr>
          <a:xfrm>
            <a:off x="1142409" y="3084926"/>
            <a:ext cx="2720577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2" name="Текст 4"/>
          <p:cNvSpPr>
            <a:spLocks noGrp="1"/>
          </p:cNvSpPr>
          <p:nvPr>
            <p:ph type="body" sz="quarter" idx="16"/>
          </p:nvPr>
        </p:nvSpPr>
        <p:spPr>
          <a:xfrm>
            <a:off x="4941628" y="2599534"/>
            <a:ext cx="2720577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3600"/>
            </a:pPr>
            <a:r>
              <a:rPr lang="ru-RU"/>
              <a:t>Образец текста</a:t>
            </a:r>
          </a:p>
        </p:txBody>
      </p:sp>
      <p:sp>
        <p:nvSpPr>
          <p:cNvPr id="503" name="Текст 4"/>
          <p:cNvSpPr>
            <a:spLocks noGrp="1"/>
          </p:cNvSpPr>
          <p:nvPr>
            <p:ph type="body" sz="quarter" idx="17"/>
          </p:nvPr>
        </p:nvSpPr>
        <p:spPr>
          <a:xfrm>
            <a:off x="4941326" y="3084926"/>
            <a:ext cx="2720577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4" name="Текст 4"/>
          <p:cNvSpPr>
            <a:spLocks noGrp="1"/>
          </p:cNvSpPr>
          <p:nvPr>
            <p:ph type="body" sz="quarter" idx="18"/>
          </p:nvPr>
        </p:nvSpPr>
        <p:spPr>
          <a:xfrm>
            <a:off x="8782108" y="2599534"/>
            <a:ext cx="2720577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3600"/>
            </a:pPr>
            <a:r>
              <a:rPr lang="ru-RU"/>
              <a:t>Образец текста</a:t>
            </a:r>
          </a:p>
        </p:txBody>
      </p:sp>
      <p:sp>
        <p:nvSpPr>
          <p:cNvPr id="505" name="Текст 4"/>
          <p:cNvSpPr>
            <a:spLocks noGrp="1"/>
          </p:cNvSpPr>
          <p:nvPr>
            <p:ph type="body" sz="quarter" idx="19"/>
          </p:nvPr>
        </p:nvSpPr>
        <p:spPr>
          <a:xfrm>
            <a:off x="8781806" y="3084926"/>
            <a:ext cx="2720577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6" name="Текст 7"/>
          <p:cNvSpPr>
            <a:spLocks noGrp="1"/>
          </p:cNvSpPr>
          <p:nvPr>
            <p:ph type="body" sz="quarter" idx="20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507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0189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о,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itle Text"/>
          <p:cNvSpPr txBox="1">
            <a:spLocks noGrp="1"/>
          </p:cNvSpPr>
          <p:nvPr>
            <p:ph type="title"/>
          </p:nvPr>
        </p:nvSpPr>
        <p:spPr>
          <a:xfrm>
            <a:off x="2599112" y="830050"/>
            <a:ext cx="6993776" cy="761368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16" name="Фигура"/>
          <p:cNvSpPr/>
          <p:nvPr/>
        </p:nvSpPr>
        <p:spPr>
          <a:xfrm>
            <a:off x="2" y="3429003"/>
            <a:ext cx="12192001" cy="342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1433" y="0"/>
                </a:lnTo>
                <a:lnTo>
                  <a:pt x="10800" y="2530"/>
                </a:lnTo>
                <a:lnTo>
                  <a:pt x="10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17" name="Текст заголовка"/>
          <p:cNvSpPr txBox="1"/>
          <p:nvPr/>
        </p:nvSpPr>
        <p:spPr>
          <a:xfrm>
            <a:off x="2599112" y="4462712"/>
            <a:ext cx="6993776" cy="76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defTabSz="1219200">
              <a:defRPr sz="8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000"/>
              <a:t>Следствие</a:t>
            </a:r>
          </a:p>
        </p:txBody>
      </p:sp>
      <p:sp>
        <p:nvSpPr>
          <p:cNvPr id="5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99112" y="1625772"/>
            <a:ext cx="6993776" cy="1045754"/>
          </a:xfrm>
          <a:prstGeom prst="rect">
            <a:avLst/>
          </a:prstGeom>
        </p:spPr>
        <p:txBody>
          <a:bodyPr/>
          <a:lstStyle>
            <a:lvl1pPr algn="ctr">
              <a:defRPr sz="1350"/>
            </a:lvl1pPr>
            <a:lvl2pPr marL="309222" indent="-137772" algn="ctr">
              <a:defRPr sz="1350"/>
            </a:lvl2pPr>
            <a:lvl3pPr marL="471488" indent="-128588" algn="ctr">
              <a:defRPr sz="1350"/>
            </a:lvl3pPr>
            <a:lvl4pPr marL="668654" indent="-154304" algn="ctr">
              <a:defRPr sz="1350"/>
            </a:lvl4pPr>
            <a:lvl5pPr marL="840104" indent="-154304" algn="ctr">
              <a:defRPr sz="13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19" name="Текст 2"/>
          <p:cNvSpPr>
            <a:spLocks noGrp="1"/>
          </p:cNvSpPr>
          <p:nvPr>
            <p:ph type="body" sz="quarter" idx="13"/>
          </p:nvPr>
        </p:nvSpPr>
        <p:spPr>
          <a:xfrm>
            <a:off x="2599112" y="5246982"/>
            <a:ext cx="6993776" cy="1045754"/>
          </a:xfrm>
          <a:prstGeom prst="rect">
            <a:avLst/>
          </a:prstGeom>
        </p:spPr>
        <p:txBody>
          <a:bodyPr/>
          <a:lstStyle/>
          <a:p>
            <a:pPr lvl="0" algn="ctr">
              <a:defRPr sz="3600">
                <a:solidFill>
                  <a:srgbClr val="F2F2F2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6445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о, 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Фигура"/>
          <p:cNvSpPr/>
          <p:nvPr/>
        </p:nvSpPr>
        <p:spPr>
          <a:xfrm>
            <a:off x="2" y="3429003"/>
            <a:ext cx="12192001" cy="342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1433" y="0"/>
                </a:lnTo>
                <a:lnTo>
                  <a:pt x="10800" y="2530"/>
                </a:lnTo>
                <a:lnTo>
                  <a:pt x="10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D5D5D5"/>
                </a:solidFill>
              </a:defRPr>
            </a:pPr>
            <a:endParaRPr sz="1200"/>
          </a:p>
        </p:txBody>
      </p:sp>
      <p:sp>
        <p:nvSpPr>
          <p:cNvPr id="528" name="Title Text"/>
          <p:cNvSpPr txBox="1">
            <a:spLocks noGrp="1"/>
          </p:cNvSpPr>
          <p:nvPr>
            <p:ph type="title"/>
          </p:nvPr>
        </p:nvSpPr>
        <p:spPr>
          <a:xfrm>
            <a:off x="2599112" y="830050"/>
            <a:ext cx="6993776" cy="761368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99112" y="1625772"/>
            <a:ext cx="6993776" cy="1045754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rgbClr val="808080"/>
                </a:solidFill>
              </a:defRPr>
            </a:lvl1pPr>
            <a:lvl2pPr marL="309222" indent="-137772" algn="ctr">
              <a:defRPr sz="1350">
                <a:solidFill>
                  <a:srgbClr val="808080"/>
                </a:solidFill>
              </a:defRPr>
            </a:lvl2pPr>
            <a:lvl3pPr marL="471488" indent="-128588" algn="ctr">
              <a:defRPr sz="1350">
                <a:solidFill>
                  <a:srgbClr val="808080"/>
                </a:solidFill>
              </a:defRPr>
            </a:lvl3pPr>
            <a:lvl4pPr marL="668654" indent="-154304" algn="ctr">
              <a:defRPr sz="1350">
                <a:solidFill>
                  <a:srgbClr val="808080"/>
                </a:solidFill>
              </a:defRPr>
            </a:lvl4pPr>
            <a:lvl5pPr marL="840104" indent="-154304" algn="ctr">
              <a:defRPr sz="1350">
                <a:solidFill>
                  <a:srgbClr val="80808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30" name="Текст 2"/>
          <p:cNvSpPr>
            <a:spLocks noGrp="1"/>
          </p:cNvSpPr>
          <p:nvPr>
            <p:ph type="body" sz="quarter" idx="13"/>
          </p:nvPr>
        </p:nvSpPr>
        <p:spPr>
          <a:xfrm>
            <a:off x="2599112" y="5246982"/>
            <a:ext cx="6993776" cy="1045754"/>
          </a:xfrm>
          <a:prstGeom prst="rect">
            <a:avLst/>
          </a:prstGeom>
        </p:spPr>
        <p:txBody>
          <a:bodyPr/>
          <a:lstStyle/>
          <a:p>
            <a:pPr lvl="0" algn="ctr">
              <a:defRPr sz="3600">
                <a:solidFill>
                  <a:srgbClr val="80808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531" name="Текст заголовка"/>
          <p:cNvSpPr txBox="1"/>
          <p:nvPr/>
        </p:nvSpPr>
        <p:spPr>
          <a:xfrm>
            <a:off x="2599112" y="4452162"/>
            <a:ext cx="699377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145" rIns="17145">
            <a:spAutoFit/>
          </a:bodyPr>
          <a:lstStyle>
            <a:lvl1pPr defTabSz="1219200">
              <a:defRPr sz="8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000"/>
              <a:t>Следствие</a:t>
            </a:r>
          </a:p>
        </p:txBody>
      </p:sp>
      <p:sp>
        <p:nvSpPr>
          <p:cNvPr id="5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1621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Фигура"/>
          <p:cNvSpPr/>
          <p:nvPr/>
        </p:nvSpPr>
        <p:spPr>
          <a:xfrm>
            <a:off x="11249456" y="180663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40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41" name="Title Text"/>
          <p:cNvSpPr txBox="1">
            <a:spLocks noGrp="1"/>
          </p:cNvSpPr>
          <p:nvPr>
            <p:ph type="title"/>
          </p:nvPr>
        </p:nvSpPr>
        <p:spPr>
          <a:xfrm>
            <a:off x="2677635" y="2090285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5" y="2871322"/>
            <a:ext cx="6836732" cy="1896395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402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подлож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l="4292" t="15183" r="4292" b="16397"/>
          <a:stretch>
            <a:fillRect/>
          </a:stretch>
        </p:blipFill>
        <p:spPr>
          <a:xfrm>
            <a:off x="-1817" y="-8512"/>
            <a:ext cx="12195636" cy="6875023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Фигура"/>
          <p:cNvSpPr/>
          <p:nvPr/>
        </p:nvSpPr>
        <p:spPr>
          <a:xfrm>
            <a:off x="11249456" y="180663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52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53" name="Title Text"/>
          <p:cNvSpPr txBox="1">
            <a:spLocks noGrp="1"/>
          </p:cNvSpPr>
          <p:nvPr>
            <p:ph type="title"/>
          </p:nvPr>
        </p:nvSpPr>
        <p:spPr>
          <a:xfrm>
            <a:off x="2677635" y="2090285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5" y="2871322"/>
            <a:ext cx="6836732" cy="1896395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129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1123254" y="-3511"/>
            <a:ext cx="9945497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Прямоугольник"/>
          <p:cNvSpPr/>
          <p:nvPr/>
        </p:nvSpPr>
        <p:spPr>
          <a:xfrm>
            <a:off x="5308515" y="-24245"/>
            <a:ext cx="1574973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pic>
        <p:nvPicPr>
          <p:cNvPr id="45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5402411" y="229959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logo.png" descr="logo.png"/>
          <p:cNvPicPr>
            <a:picLocks noChangeAspect="1"/>
          </p:cNvPicPr>
          <p:nvPr/>
        </p:nvPicPr>
        <p:blipFill>
          <a:blip r:embed="rId4" cstate="print">
            <a:extLst/>
          </a:blip>
          <a:srcRect b="23440"/>
          <a:stretch>
            <a:fillRect/>
          </a:stretch>
        </p:blipFill>
        <p:spPr>
          <a:xfrm>
            <a:off x="4796233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Микрофон"/>
          <p:cNvSpPr/>
          <p:nvPr/>
        </p:nvSpPr>
        <p:spPr>
          <a:xfrm>
            <a:off x="5989379" y="5190692"/>
            <a:ext cx="213245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677635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09376" y="5833726"/>
            <a:ext cx="5773251" cy="49059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63"/>
              </a:spcBef>
            </a:lvl1pPr>
            <a:lvl2pPr algn="ctr">
              <a:spcBef>
                <a:spcPts val="263"/>
              </a:spcBef>
            </a:lvl2pPr>
            <a:lvl3pPr algn="ctr">
              <a:spcBef>
                <a:spcPts val="263"/>
              </a:spcBef>
            </a:lvl3pPr>
            <a:lvl4pPr algn="ctr">
              <a:spcBef>
                <a:spcPts val="263"/>
              </a:spcBef>
            </a:lvl4pPr>
            <a:lvl5pPr algn="ctr">
              <a:spcBef>
                <a:spcPts val="263"/>
              </a:spcBef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94419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ико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Фигура"/>
          <p:cNvSpPr/>
          <p:nvPr/>
        </p:nvSpPr>
        <p:spPr>
          <a:xfrm>
            <a:off x="11249456" y="180663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63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64" name="Title Text"/>
          <p:cNvSpPr txBox="1">
            <a:spLocks noGrp="1"/>
          </p:cNvSpPr>
          <p:nvPr>
            <p:ph type="title"/>
          </p:nvPr>
        </p:nvSpPr>
        <p:spPr>
          <a:xfrm>
            <a:off x="2677635" y="3679518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5" y="4460556"/>
            <a:ext cx="6836732" cy="1896395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66" name="Рисунок 4"/>
          <p:cNvSpPr>
            <a:spLocks noGrp="1"/>
          </p:cNvSpPr>
          <p:nvPr>
            <p:ph type="pic" sz="quarter" idx="13"/>
          </p:nvPr>
        </p:nvSpPr>
        <p:spPr>
          <a:xfrm>
            <a:off x="4743969" y="625966"/>
            <a:ext cx="2627431" cy="26274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5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511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itle Text"/>
          <p:cNvSpPr txBox="1">
            <a:spLocks noGrp="1"/>
          </p:cNvSpPr>
          <p:nvPr>
            <p:ph type="title"/>
          </p:nvPr>
        </p:nvSpPr>
        <p:spPr>
          <a:xfrm>
            <a:off x="2677635" y="3679518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5" y="4460556"/>
            <a:ext cx="6836732" cy="1896395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76" name="Рисунок 4"/>
          <p:cNvSpPr>
            <a:spLocks noGrp="1"/>
          </p:cNvSpPr>
          <p:nvPr>
            <p:ph type="pic" idx="13"/>
          </p:nvPr>
        </p:nvSpPr>
        <p:spPr>
          <a:xfrm>
            <a:off x="-1" y="1"/>
            <a:ext cx="12192001" cy="32533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577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7794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Фигура"/>
          <p:cNvSpPr/>
          <p:nvPr/>
        </p:nvSpPr>
        <p:spPr>
          <a:xfrm>
            <a:off x="11049951" y="1913803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86" name="Фигура"/>
          <p:cNvSpPr/>
          <p:nvPr/>
        </p:nvSpPr>
        <p:spPr>
          <a:xfrm rot="10800000">
            <a:off x="6418688" y="4029732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87" name="Title Text"/>
          <p:cNvSpPr txBox="1">
            <a:spLocks noGrp="1"/>
          </p:cNvSpPr>
          <p:nvPr>
            <p:ph type="title"/>
          </p:nvPr>
        </p:nvSpPr>
        <p:spPr>
          <a:xfrm>
            <a:off x="6893285" y="2526899"/>
            <a:ext cx="4445001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93285" y="3307936"/>
            <a:ext cx="4445001" cy="10231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89" name="Рисунок 4"/>
          <p:cNvSpPr>
            <a:spLocks noGrp="1"/>
          </p:cNvSpPr>
          <p:nvPr>
            <p:ph type="pic" idx="13"/>
          </p:nvPr>
        </p:nvSpPr>
        <p:spPr>
          <a:xfrm>
            <a:off x="2" y="1"/>
            <a:ext cx="6086879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grpSp>
        <p:nvGrpSpPr>
          <p:cNvPr id="592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59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591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0387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Рисунок 4"/>
          <p:cNvSpPr>
            <a:spLocks noGrp="1"/>
          </p:cNvSpPr>
          <p:nvPr>
            <p:ph type="pic" idx="13"/>
          </p:nvPr>
        </p:nvSpPr>
        <p:spPr>
          <a:xfrm>
            <a:off x="-1" y="1"/>
            <a:ext cx="12192001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601" name="Title Text"/>
          <p:cNvSpPr txBox="1">
            <a:spLocks noGrp="1"/>
          </p:cNvSpPr>
          <p:nvPr>
            <p:ph type="title"/>
          </p:nvPr>
        </p:nvSpPr>
        <p:spPr>
          <a:xfrm>
            <a:off x="2677852" y="5588264"/>
            <a:ext cx="6836299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7684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по-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Рисунок 4"/>
          <p:cNvSpPr>
            <a:spLocks noGrp="1"/>
          </p:cNvSpPr>
          <p:nvPr>
            <p:ph type="pic" idx="13"/>
          </p:nvPr>
        </p:nvSpPr>
        <p:spPr>
          <a:xfrm>
            <a:off x="-1" y="1"/>
            <a:ext cx="12192001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610" name="Title Text"/>
          <p:cNvSpPr txBox="1">
            <a:spLocks noGrp="1"/>
          </p:cNvSpPr>
          <p:nvPr>
            <p:ph type="title"/>
          </p:nvPr>
        </p:nvSpPr>
        <p:spPr>
          <a:xfrm>
            <a:off x="2677852" y="3048316"/>
            <a:ext cx="6836299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3037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Рисунок 4"/>
          <p:cNvSpPr>
            <a:spLocks noGrp="1"/>
          </p:cNvSpPr>
          <p:nvPr>
            <p:ph type="pic" idx="13"/>
          </p:nvPr>
        </p:nvSpPr>
        <p:spPr>
          <a:xfrm>
            <a:off x="-1" y="1"/>
            <a:ext cx="12192001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619" name="Title Text"/>
          <p:cNvSpPr txBox="1">
            <a:spLocks noGrp="1"/>
          </p:cNvSpPr>
          <p:nvPr>
            <p:ph type="title"/>
          </p:nvPr>
        </p:nvSpPr>
        <p:spPr>
          <a:xfrm>
            <a:off x="2677852" y="873577"/>
            <a:ext cx="6836299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4924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itle Text"/>
          <p:cNvSpPr txBox="1">
            <a:spLocks noGrp="1"/>
          </p:cNvSpPr>
          <p:nvPr>
            <p:ph type="title"/>
          </p:nvPr>
        </p:nvSpPr>
        <p:spPr>
          <a:xfrm>
            <a:off x="3138482" y="1058267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977" y="3568091"/>
            <a:ext cx="2222363" cy="104375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29" name="Линия"/>
          <p:cNvSpPr/>
          <p:nvPr/>
        </p:nvSpPr>
        <p:spPr>
          <a:xfrm>
            <a:off x="1261735" y="3098196"/>
            <a:ext cx="9668535" cy="1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17144" tIns="17144" rIns="17144" bIns="17144"/>
          <a:lstStyle/>
          <a:p>
            <a:endParaRPr sz="675"/>
          </a:p>
        </p:txBody>
      </p:sp>
      <p:sp>
        <p:nvSpPr>
          <p:cNvPr id="630" name="Кружок"/>
          <p:cNvSpPr/>
          <p:nvPr/>
        </p:nvSpPr>
        <p:spPr>
          <a:xfrm>
            <a:off x="2216660" y="2780693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31" name="Кружок"/>
          <p:cNvSpPr/>
          <p:nvPr/>
        </p:nvSpPr>
        <p:spPr>
          <a:xfrm>
            <a:off x="5778502" y="2780693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32" name="Кружок"/>
          <p:cNvSpPr/>
          <p:nvPr/>
        </p:nvSpPr>
        <p:spPr>
          <a:xfrm>
            <a:off x="9107526" y="2780693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33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4966860" y="3568091"/>
            <a:ext cx="2222363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634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8313844" y="3568091"/>
            <a:ext cx="2222363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635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2309538" y="2886718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636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5871379" y="2886718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637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9200403" y="2886718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grpSp>
        <p:nvGrpSpPr>
          <p:cNvPr id="640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63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63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2669722" y="5251927"/>
            <a:ext cx="6852561" cy="1043751"/>
          </a:xfrm>
          <a:prstGeom prst="rect">
            <a:avLst/>
          </a:prstGeom>
        </p:spPr>
        <p:txBody>
          <a:bodyPr/>
          <a:lstStyle/>
          <a:p>
            <a:pPr lvl="0" algn="ctr">
              <a:defRPr>
                <a:solidFill>
                  <a:srgbClr val="80808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6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4536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itle Text"/>
          <p:cNvSpPr txBox="1">
            <a:spLocks noGrp="1"/>
          </p:cNvSpPr>
          <p:nvPr>
            <p:ph type="title"/>
          </p:nvPr>
        </p:nvSpPr>
        <p:spPr>
          <a:xfrm>
            <a:off x="3138482" y="1058267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37466" y="3568091"/>
            <a:ext cx="1993388" cy="104375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51" name="Линия"/>
          <p:cNvSpPr/>
          <p:nvPr/>
        </p:nvSpPr>
        <p:spPr>
          <a:xfrm>
            <a:off x="1261735" y="3098196"/>
            <a:ext cx="9668535" cy="1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17144" tIns="17144" rIns="17144" bIns="17144"/>
          <a:lstStyle/>
          <a:p>
            <a:endParaRPr sz="675"/>
          </a:p>
        </p:txBody>
      </p:sp>
      <p:sp>
        <p:nvSpPr>
          <p:cNvPr id="652" name="Кружок"/>
          <p:cNvSpPr/>
          <p:nvPr/>
        </p:nvSpPr>
        <p:spPr>
          <a:xfrm>
            <a:off x="2216660" y="2780693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53" name="Кружок"/>
          <p:cNvSpPr/>
          <p:nvPr/>
        </p:nvSpPr>
        <p:spPr>
          <a:xfrm>
            <a:off x="4440201" y="2780693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54" name="Кружок"/>
          <p:cNvSpPr/>
          <p:nvPr/>
        </p:nvSpPr>
        <p:spPr>
          <a:xfrm>
            <a:off x="8887282" y="2780693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55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3761007" y="3568091"/>
            <a:ext cx="1993388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656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5984547" y="3568091"/>
            <a:ext cx="1993388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657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2309538" y="2886718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658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4533079" y="2886718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659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8980159" y="2886718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660" name="Кружок"/>
          <p:cNvSpPr/>
          <p:nvPr/>
        </p:nvSpPr>
        <p:spPr>
          <a:xfrm>
            <a:off x="6663742" y="2780693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6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8208087" y="3568091"/>
            <a:ext cx="1993388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grpSp>
        <p:nvGrpSpPr>
          <p:cNvPr id="664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66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66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5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6756619" y="2886718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66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2669722" y="5251927"/>
            <a:ext cx="6852561" cy="1043751"/>
          </a:xfrm>
          <a:prstGeom prst="rect">
            <a:avLst/>
          </a:prstGeom>
        </p:spPr>
        <p:txBody>
          <a:bodyPr/>
          <a:lstStyle/>
          <a:p>
            <a:pPr lvl="0" algn="ctr">
              <a:defRPr>
                <a:solidFill>
                  <a:srgbClr val="80808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6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8401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itle Text"/>
          <p:cNvSpPr txBox="1">
            <a:spLocks noGrp="1"/>
          </p:cNvSpPr>
          <p:nvPr>
            <p:ph type="title"/>
          </p:nvPr>
        </p:nvSpPr>
        <p:spPr>
          <a:xfrm>
            <a:off x="3156442" y="1652213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0937" y="3849801"/>
            <a:ext cx="2222363" cy="104375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76" name="Линия"/>
          <p:cNvSpPr/>
          <p:nvPr/>
        </p:nvSpPr>
        <p:spPr>
          <a:xfrm>
            <a:off x="1279695" y="3379908"/>
            <a:ext cx="9668535" cy="1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17144" tIns="17144" rIns="17144" bIns="17144"/>
          <a:lstStyle/>
          <a:p>
            <a:endParaRPr sz="675"/>
          </a:p>
        </p:txBody>
      </p:sp>
      <p:sp>
        <p:nvSpPr>
          <p:cNvPr id="677" name="Кружок"/>
          <p:cNvSpPr/>
          <p:nvPr/>
        </p:nvSpPr>
        <p:spPr>
          <a:xfrm>
            <a:off x="2234621" y="3062406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78" name="Кружок"/>
          <p:cNvSpPr/>
          <p:nvPr/>
        </p:nvSpPr>
        <p:spPr>
          <a:xfrm>
            <a:off x="5796462" y="3062406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79" name="Кружок"/>
          <p:cNvSpPr/>
          <p:nvPr/>
        </p:nvSpPr>
        <p:spPr>
          <a:xfrm>
            <a:off x="9125486" y="3062406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4984820" y="3849801"/>
            <a:ext cx="2222363" cy="104375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68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8331804" y="3849801"/>
            <a:ext cx="2222363" cy="104375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682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2327498" y="3168431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68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5889339" y="3168431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684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9218363" y="3168431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grpSp>
        <p:nvGrpSpPr>
          <p:cNvPr id="687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68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68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2880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itle Text"/>
          <p:cNvSpPr txBox="1">
            <a:spLocks noGrp="1"/>
          </p:cNvSpPr>
          <p:nvPr>
            <p:ph type="title"/>
          </p:nvPr>
        </p:nvSpPr>
        <p:spPr>
          <a:xfrm>
            <a:off x="3138482" y="1652213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37466" y="3771743"/>
            <a:ext cx="1993388" cy="104375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97" name="Линия"/>
          <p:cNvSpPr/>
          <p:nvPr/>
        </p:nvSpPr>
        <p:spPr>
          <a:xfrm>
            <a:off x="1261735" y="3301851"/>
            <a:ext cx="9668535" cy="1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17144" tIns="17144" rIns="17144" bIns="17144"/>
          <a:lstStyle/>
          <a:p>
            <a:endParaRPr sz="675"/>
          </a:p>
        </p:txBody>
      </p:sp>
      <p:sp>
        <p:nvSpPr>
          <p:cNvPr id="698" name="Кружок"/>
          <p:cNvSpPr/>
          <p:nvPr/>
        </p:nvSpPr>
        <p:spPr>
          <a:xfrm>
            <a:off x="2216660" y="2984347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99" name="Кружок"/>
          <p:cNvSpPr/>
          <p:nvPr/>
        </p:nvSpPr>
        <p:spPr>
          <a:xfrm>
            <a:off x="4440201" y="2984347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00" name="Кружок"/>
          <p:cNvSpPr/>
          <p:nvPr/>
        </p:nvSpPr>
        <p:spPr>
          <a:xfrm>
            <a:off x="8887282" y="2984347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0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3761007" y="3771743"/>
            <a:ext cx="1993388" cy="104375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702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5984547" y="3771743"/>
            <a:ext cx="1993388" cy="104375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703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2309538" y="3090373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04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4533079" y="3090373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05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8980159" y="3090373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06" name="Кружок"/>
          <p:cNvSpPr/>
          <p:nvPr/>
        </p:nvSpPr>
        <p:spPr>
          <a:xfrm>
            <a:off x="6663742" y="2984347"/>
            <a:ext cx="635001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0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8208087" y="3771743"/>
            <a:ext cx="1993388" cy="104375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grpSp>
        <p:nvGrpSpPr>
          <p:cNvPr id="710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70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70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1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6756619" y="3090373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 sz="37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80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1123254" y="-3511"/>
            <a:ext cx="9945497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Прямоугольник"/>
          <p:cNvSpPr/>
          <p:nvPr/>
        </p:nvSpPr>
        <p:spPr>
          <a:xfrm>
            <a:off x="5308515" y="-24245"/>
            <a:ext cx="1574973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pic>
        <p:nvPicPr>
          <p:cNvPr id="59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5402411" y="229959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logo.png" descr="logo.png"/>
          <p:cNvPicPr>
            <a:picLocks noChangeAspect="1"/>
          </p:cNvPicPr>
          <p:nvPr/>
        </p:nvPicPr>
        <p:blipFill>
          <a:blip r:embed="rId4" cstate="print">
            <a:extLst/>
          </a:blip>
          <a:srcRect b="23440"/>
          <a:stretch>
            <a:fillRect/>
          </a:stretch>
        </p:blipFill>
        <p:spPr>
          <a:xfrm>
            <a:off x="4796233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Микрофон"/>
          <p:cNvSpPr/>
          <p:nvPr/>
        </p:nvSpPr>
        <p:spPr>
          <a:xfrm>
            <a:off x="5989379" y="5190692"/>
            <a:ext cx="213245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2677635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09376" y="5833726"/>
            <a:ext cx="5773251" cy="42831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63"/>
              </a:spcBef>
            </a:lvl1pPr>
            <a:lvl2pPr algn="ctr">
              <a:spcBef>
                <a:spcPts val="263"/>
              </a:spcBef>
            </a:lvl2pPr>
            <a:lvl3pPr algn="ctr">
              <a:spcBef>
                <a:spcPts val="263"/>
              </a:spcBef>
            </a:lvl3pPr>
            <a:lvl4pPr algn="ctr">
              <a:spcBef>
                <a:spcPts val="263"/>
              </a:spcBef>
            </a:lvl4pPr>
            <a:lvl5pPr algn="ctr">
              <a:spcBef>
                <a:spcPts val="263"/>
              </a:spcBef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3209378" y="6282774"/>
            <a:ext cx="5773249" cy="320922"/>
          </a:xfrm>
          <a:prstGeom prst="rect">
            <a:avLst/>
          </a:prstGeom>
        </p:spPr>
        <p:txBody>
          <a:bodyPr/>
          <a:lstStyle/>
          <a:p>
            <a:pPr lvl="0" algn="ctr">
              <a:defRPr>
                <a:solidFill>
                  <a:srgbClr val="80808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1989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Фигура"/>
          <p:cNvSpPr/>
          <p:nvPr/>
        </p:nvSpPr>
        <p:spPr>
          <a:xfrm>
            <a:off x="2025004" y="1936422"/>
            <a:ext cx="1825584" cy="1358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7145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675"/>
          </a:p>
        </p:txBody>
      </p:sp>
      <p:sp>
        <p:nvSpPr>
          <p:cNvPr id="720" name="Фигура"/>
          <p:cNvSpPr/>
          <p:nvPr/>
        </p:nvSpPr>
        <p:spPr>
          <a:xfrm>
            <a:off x="11249456" y="180663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21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22" name="Текст заголовка"/>
          <p:cNvSpPr txBox="1"/>
          <p:nvPr/>
        </p:nvSpPr>
        <p:spPr>
          <a:xfrm>
            <a:off x="2838982" y="2443992"/>
            <a:ext cx="8719788" cy="2126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normAutofit/>
          </a:bodyPr>
          <a:lstStyle>
            <a:lvl1pPr algn="l" defTabSz="1219200">
              <a:defRPr sz="8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000"/>
              <a:t>Цитата</a:t>
            </a:r>
          </a:p>
        </p:txBody>
      </p:sp>
      <p:sp>
        <p:nvSpPr>
          <p:cNvPr id="7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8491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ата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Фигура"/>
          <p:cNvSpPr/>
          <p:nvPr/>
        </p:nvSpPr>
        <p:spPr>
          <a:xfrm>
            <a:off x="6418687" y="2070905"/>
            <a:ext cx="1825584" cy="1358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7145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675"/>
          </a:p>
        </p:txBody>
      </p:sp>
      <p:sp>
        <p:nvSpPr>
          <p:cNvPr id="731" name="Фигура"/>
          <p:cNvSpPr/>
          <p:nvPr/>
        </p:nvSpPr>
        <p:spPr>
          <a:xfrm>
            <a:off x="11049951" y="1913803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32" name="Фигура"/>
          <p:cNvSpPr/>
          <p:nvPr/>
        </p:nvSpPr>
        <p:spPr>
          <a:xfrm rot="10800000">
            <a:off x="6418688" y="4029732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33" name="Title Text"/>
          <p:cNvSpPr txBox="1">
            <a:spLocks noGrp="1"/>
          </p:cNvSpPr>
          <p:nvPr>
            <p:ph type="title"/>
          </p:nvPr>
        </p:nvSpPr>
        <p:spPr>
          <a:xfrm>
            <a:off x="6893285" y="2526902"/>
            <a:ext cx="4445001" cy="1762469"/>
          </a:xfrm>
          <a:prstGeom prst="rect">
            <a:avLst/>
          </a:prstGeom>
        </p:spPr>
        <p:txBody>
          <a:bodyPr lIns="121918" tIns="121918" rIns="121918" bIns="121918"/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34" name="Рисунок 4"/>
          <p:cNvSpPr>
            <a:spLocks noGrp="1"/>
          </p:cNvSpPr>
          <p:nvPr>
            <p:ph type="pic" idx="13"/>
          </p:nvPr>
        </p:nvSpPr>
        <p:spPr>
          <a:xfrm>
            <a:off x="2" y="1"/>
            <a:ext cx="6086879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grpSp>
        <p:nvGrpSpPr>
          <p:cNvPr id="737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73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73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4639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itle Text"/>
          <p:cNvSpPr txBox="1">
            <a:spLocks noGrp="1"/>
          </p:cNvSpPr>
          <p:nvPr>
            <p:ph type="title"/>
          </p:nvPr>
        </p:nvSpPr>
        <p:spPr>
          <a:xfrm>
            <a:off x="3138482" y="1962939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0914" y="3926840"/>
            <a:ext cx="1902455" cy="104375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grpSp>
        <p:nvGrpSpPr>
          <p:cNvPr id="749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74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74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50" name="Текст 2"/>
          <p:cNvSpPr>
            <a:spLocks noGrp="1"/>
          </p:cNvSpPr>
          <p:nvPr>
            <p:ph type="body" sz="quarter" idx="13"/>
          </p:nvPr>
        </p:nvSpPr>
        <p:spPr>
          <a:xfrm>
            <a:off x="1390914" y="3229626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5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5094750" y="392684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752" name="Текст 2"/>
          <p:cNvSpPr>
            <a:spLocks noGrp="1"/>
          </p:cNvSpPr>
          <p:nvPr>
            <p:ph type="body" sz="quarter" idx="15"/>
          </p:nvPr>
        </p:nvSpPr>
        <p:spPr>
          <a:xfrm>
            <a:off x="5094750" y="3229626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5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8388903" y="392684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754" name="Текст 2"/>
          <p:cNvSpPr>
            <a:spLocks noGrp="1"/>
          </p:cNvSpPr>
          <p:nvPr>
            <p:ph type="body" sz="quarter" idx="17"/>
          </p:nvPr>
        </p:nvSpPr>
        <p:spPr>
          <a:xfrm>
            <a:off x="8388903" y="3229626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55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7185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763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764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6" name="Title Text"/>
          <p:cNvSpPr txBox="1">
            <a:spLocks noGrp="1"/>
          </p:cNvSpPr>
          <p:nvPr>
            <p:ph type="title"/>
          </p:nvPr>
        </p:nvSpPr>
        <p:spPr>
          <a:xfrm>
            <a:off x="3138482" y="1962939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28269" y="3926840"/>
            <a:ext cx="1902455" cy="104375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768" name="Текст 2"/>
          <p:cNvSpPr>
            <a:spLocks noGrp="1"/>
          </p:cNvSpPr>
          <p:nvPr>
            <p:ph type="body" sz="quarter" idx="13"/>
          </p:nvPr>
        </p:nvSpPr>
        <p:spPr>
          <a:xfrm>
            <a:off x="1128267" y="3229626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6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3676035" y="392684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770" name="Текст 2"/>
          <p:cNvSpPr>
            <a:spLocks noGrp="1"/>
          </p:cNvSpPr>
          <p:nvPr>
            <p:ph type="body" sz="quarter" idx="15"/>
          </p:nvPr>
        </p:nvSpPr>
        <p:spPr>
          <a:xfrm>
            <a:off x="3676035" y="3229626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7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6223803" y="392684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772" name="Текст 2"/>
          <p:cNvSpPr>
            <a:spLocks noGrp="1"/>
          </p:cNvSpPr>
          <p:nvPr>
            <p:ph type="body" sz="quarter" idx="17"/>
          </p:nvPr>
        </p:nvSpPr>
        <p:spPr>
          <a:xfrm>
            <a:off x="6223803" y="3229626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73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8771570" y="392684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774" name="Текст 2"/>
          <p:cNvSpPr>
            <a:spLocks noGrp="1"/>
          </p:cNvSpPr>
          <p:nvPr>
            <p:ph type="body" sz="quarter" idx="19"/>
          </p:nvPr>
        </p:nvSpPr>
        <p:spPr>
          <a:xfrm>
            <a:off x="8771570" y="3229626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75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52065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Title Text"/>
          <p:cNvSpPr txBox="1">
            <a:spLocks noGrp="1"/>
          </p:cNvSpPr>
          <p:nvPr>
            <p:ph type="title"/>
          </p:nvPr>
        </p:nvSpPr>
        <p:spPr>
          <a:xfrm>
            <a:off x="3138482" y="812902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0914" y="2776802"/>
            <a:ext cx="1902455" cy="104375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grpSp>
        <p:nvGrpSpPr>
          <p:cNvPr id="787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78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78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8" name="Текст 2"/>
          <p:cNvSpPr>
            <a:spLocks noGrp="1"/>
          </p:cNvSpPr>
          <p:nvPr>
            <p:ph type="body" sz="quarter" idx="13"/>
          </p:nvPr>
        </p:nvSpPr>
        <p:spPr>
          <a:xfrm>
            <a:off x="1390914" y="2079589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8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5094750" y="2776802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790" name="Текст 2"/>
          <p:cNvSpPr>
            <a:spLocks noGrp="1"/>
          </p:cNvSpPr>
          <p:nvPr>
            <p:ph type="body" sz="quarter" idx="15"/>
          </p:nvPr>
        </p:nvSpPr>
        <p:spPr>
          <a:xfrm>
            <a:off x="5094750" y="2079589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9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8388903" y="2776802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792" name="Текст 2"/>
          <p:cNvSpPr>
            <a:spLocks noGrp="1"/>
          </p:cNvSpPr>
          <p:nvPr>
            <p:ph type="body" sz="quarter" idx="17"/>
          </p:nvPr>
        </p:nvSpPr>
        <p:spPr>
          <a:xfrm>
            <a:off x="8388903" y="2079589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93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94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390914" y="486466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795" name="Текст 2"/>
          <p:cNvSpPr>
            <a:spLocks noGrp="1"/>
          </p:cNvSpPr>
          <p:nvPr>
            <p:ph type="body" sz="quarter" idx="19"/>
          </p:nvPr>
        </p:nvSpPr>
        <p:spPr>
          <a:xfrm>
            <a:off x="1390914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9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5094750" y="486466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797" name="Текст 2"/>
          <p:cNvSpPr>
            <a:spLocks noGrp="1"/>
          </p:cNvSpPr>
          <p:nvPr>
            <p:ph type="body" sz="quarter" idx="21"/>
          </p:nvPr>
        </p:nvSpPr>
        <p:spPr>
          <a:xfrm>
            <a:off x="5094750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798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8388903" y="486466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799" name="Текст 2"/>
          <p:cNvSpPr>
            <a:spLocks noGrp="1"/>
          </p:cNvSpPr>
          <p:nvPr>
            <p:ph type="body" sz="quarter" idx="23"/>
          </p:nvPr>
        </p:nvSpPr>
        <p:spPr>
          <a:xfrm>
            <a:off x="8388903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8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3726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80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80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0" name="Title Text"/>
          <p:cNvSpPr txBox="1">
            <a:spLocks noGrp="1"/>
          </p:cNvSpPr>
          <p:nvPr>
            <p:ph type="title"/>
          </p:nvPr>
        </p:nvSpPr>
        <p:spPr>
          <a:xfrm>
            <a:off x="3138482" y="815279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28269" y="2779180"/>
            <a:ext cx="1902455" cy="104375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812" name="Текст 2"/>
          <p:cNvSpPr>
            <a:spLocks noGrp="1"/>
          </p:cNvSpPr>
          <p:nvPr>
            <p:ph type="body" sz="quarter" idx="13"/>
          </p:nvPr>
        </p:nvSpPr>
        <p:spPr>
          <a:xfrm>
            <a:off x="1128267" y="2081967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813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3676035" y="277918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814" name="Текст 2"/>
          <p:cNvSpPr>
            <a:spLocks noGrp="1"/>
          </p:cNvSpPr>
          <p:nvPr>
            <p:ph type="body" sz="quarter" idx="15"/>
          </p:nvPr>
        </p:nvSpPr>
        <p:spPr>
          <a:xfrm>
            <a:off x="3676035" y="2081967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815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6223803" y="277918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816" name="Текст 2"/>
          <p:cNvSpPr>
            <a:spLocks noGrp="1"/>
          </p:cNvSpPr>
          <p:nvPr>
            <p:ph type="body" sz="quarter" idx="17"/>
          </p:nvPr>
        </p:nvSpPr>
        <p:spPr>
          <a:xfrm>
            <a:off x="6223803" y="2081967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81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8771570" y="277918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818" name="Текст 2"/>
          <p:cNvSpPr>
            <a:spLocks noGrp="1"/>
          </p:cNvSpPr>
          <p:nvPr>
            <p:ph type="body" sz="quarter" idx="19"/>
          </p:nvPr>
        </p:nvSpPr>
        <p:spPr>
          <a:xfrm>
            <a:off x="8771570" y="2081967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819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20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1128267" y="486466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821" name="Текст 2"/>
          <p:cNvSpPr>
            <a:spLocks noGrp="1"/>
          </p:cNvSpPr>
          <p:nvPr>
            <p:ph type="body" sz="quarter" idx="21"/>
          </p:nvPr>
        </p:nvSpPr>
        <p:spPr>
          <a:xfrm>
            <a:off x="1128267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822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3676035" y="486466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823" name="Текст 2"/>
          <p:cNvSpPr>
            <a:spLocks noGrp="1"/>
          </p:cNvSpPr>
          <p:nvPr>
            <p:ph type="body" sz="quarter" idx="23"/>
          </p:nvPr>
        </p:nvSpPr>
        <p:spPr>
          <a:xfrm>
            <a:off x="3676035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824" name="Прямоугольник"/>
          <p:cNvSpPr txBox="1">
            <a:spLocks noGrp="1"/>
          </p:cNvSpPr>
          <p:nvPr>
            <p:ph type="body" sz="quarter" idx="24"/>
          </p:nvPr>
        </p:nvSpPr>
        <p:spPr>
          <a:xfrm>
            <a:off x="6223803" y="486466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825" name="Текст 2"/>
          <p:cNvSpPr>
            <a:spLocks noGrp="1"/>
          </p:cNvSpPr>
          <p:nvPr>
            <p:ph type="body" sz="quarter" idx="25"/>
          </p:nvPr>
        </p:nvSpPr>
        <p:spPr>
          <a:xfrm>
            <a:off x="6223803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826" name="Прямоугольник"/>
          <p:cNvSpPr txBox="1">
            <a:spLocks noGrp="1"/>
          </p:cNvSpPr>
          <p:nvPr>
            <p:ph type="body" sz="quarter" idx="26"/>
          </p:nvPr>
        </p:nvSpPr>
        <p:spPr>
          <a:xfrm>
            <a:off x="8771570" y="4864660"/>
            <a:ext cx="1902455" cy="104375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/>
              <a:t>Образец текста</a:t>
            </a:r>
          </a:p>
        </p:txBody>
      </p:sp>
      <p:sp>
        <p:nvSpPr>
          <p:cNvPr id="827" name="Текст 2"/>
          <p:cNvSpPr>
            <a:spLocks noGrp="1"/>
          </p:cNvSpPr>
          <p:nvPr>
            <p:ph type="body" sz="quarter" idx="27"/>
          </p:nvPr>
        </p:nvSpPr>
        <p:spPr>
          <a:xfrm>
            <a:off x="8771570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lvl="0" algn="ctr">
              <a:defRPr sz="8000" b="1">
                <a:solidFill>
                  <a:schemeClr val="accent1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8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3608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838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83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837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86231" y="2090823"/>
            <a:ext cx="4599520" cy="2290795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 marL="412551" indent="-241101">
              <a:defRPr sz="1575"/>
            </a:lvl2pPr>
            <a:lvl3pPr marL="567928" indent="-225028">
              <a:defRPr sz="1575"/>
            </a:lvl3pPr>
            <a:lvl4pPr marL="784383" indent="-270033">
              <a:defRPr sz="1575"/>
            </a:lvl4pPr>
            <a:lvl5pPr marL="955833" indent="-270033">
              <a:defRPr sz="1575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840" name="Текст 7"/>
          <p:cNvSpPr>
            <a:spLocks noGrp="1"/>
          </p:cNvSpPr>
          <p:nvPr>
            <p:ph type="body" sz="quarter" idx="13"/>
          </p:nvPr>
        </p:nvSpPr>
        <p:spPr>
          <a:xfrm>
            <a:off x="6086231" y="4586005"/>
            <a:ext cx="4599520" cy="1313930"/>
          </a:xfrm>
          <a:prstGeom prst="rect">
            <a:avLst/>
          </a:prstGeom>
        </p:spPr>
        <p:txBody>
          <a:bodyPr/>
          <a:lstStyle/>
          <a:p>
            <a:pPr lvl="0">
              <a:defRPr sz="4200" b="1"/>
            </a:pPr>
            <a:r>
              <a:rPr lang="ru-RU"/>
              <a:t>Образец текста</a:t>
            </a:r>
          </a:p>
        </p:txBody>
      </p:sp>
      <p:sp>
        <p:nvSpPr>
          <p:cNvPr id="841" name="Текст 7"/>
          <p:cNvSpPr>
            <a:spLocks noGrp="1"/>
          </p:cNvSpPr>
          <p:nvPr>
            <p:ph type="body" sz="quarter" idx="14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842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0457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853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85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852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86231" y="2090822"/>
            <a:ext cx="4599520" cy="3809115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 marL="412551" indent="-241101">
              <a:defRPr sz="1575"/>
            </a:lvl2pPr>
            <a:lvl3pPr marL="567928" indent="-225028">
              <a:defRPr sz="1575"/>
            </a:lvl3pPr>
            <a:lvl4pPr marL="784383" indent="-270033">
              <a:defRPr sz="1575"/>
            </a:lvl4pPr>
            <a:lvl5pPr marL="955833" indent="-270033">
              <a:defRPr sz="1575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855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856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5700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867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86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866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86231" y="2090822"/>
            <a:ext cx="4599520" cy="3809115"/>
          </a:xfrm>
          <a:prstGeom prst="rect">
            <a:avLst/>
          </a:prstGeom>
        </p:spPr>
        <p:txBody>
          <a:bodyPr/>
          <a:lstStyle>
            <a:lvl1pPr>
              <a:defRPr sz="1575" b="1"/>
            </a:lvl1pPr>
            <a:lvl2pPr marL="412551" indent="-241101">
              <a:defRPr sz="1575" b="1"/>
            </a:lvl2pPr>
            <a:lvl3pPr marL="567928" indent="-225028">
              <a:defRPr sz="1575" b="1"/>
            </a:lvl3pPr>
            <a:lvl4pPr marL="784383" indent="-270033">
              <a:defRPr sz="1575" b="1"/>
            </a:lvl4pPr>
            <a:lvl5pPr marL="955833" indent="-270033">
              <a:defRPr sz="1575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869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870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4492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881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87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880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04309" y="1621804"/>
            <a:ext cx="4599520" cy="2699576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 marL="412551" indent="-241101">
              <a:defRPr sz="1575"/>
            </a:lvl2pPr>
            <a:lvl3pPr marL="567928" indent="-225028">
              <a:defRPr sz="1575"/>
            </a:lvl3pPr>
            <a:lvl4pPr marL="784383" indent="-270033">
              <a:defRPr sz="1575"/>
            </a:lvl4pPr>
            <a:lvl5pPr marL="955833" indent="-270033">
              <a:defRPr sz="1575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883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8" y="4642563"/>
            <a:ext cx="10512305" cy="1313933"/>
          </a:xfrm>
          <a:prstGeom prst="rect">
            <a:avLst/>
          </a:prstGeom>
        </p:spPr>
        <p:txBody>
          <a:bodyPr/>
          <a:lstStyle/>
          <a:p>
            <a:pPr lvl="0">
              <a:defRPr sz="4200" b="1"/>
            </a:pPr>
            <a:r>
              <a:rPr lang="ru-RU"/>
              <a:t>Образец текста</a:t>
            </a:r>
          </a:p>
        </p:txBody>
      </p:sp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0331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1123254" y="-3511"/>
            <a:ext cx="9945497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Прямоугольник"/>
          <p:cNvSpPr/>
          <p:nvPr/>
        </p:nvSpPr>
        <p:spPr>
          <a:xfrm>
            <a:off x="5308515" y="-24245"/>
            <a:ext cx="1574973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pic>
        <p:nvPicPr>
          <p:cNvPr id="74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5402411" y="229959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logo.png" descr="logo.png"/>
          <p:cNvPicPr>
            <a:picLocks noChangeAspect="1"/>
          </p:cNvPicPr>
          <p:nvPr/>
        </p:nvPicPr>
        <p:blipFill>
          <a:blip r:embed="rId4" cstate="print">
            <a:extLst/>
          </a:blip>
          <a:srcRect b="23440"/>
          <a:stretch>
            <a:fillRect/>
          </a:stretch>
        </p:blipFill>
        <p:spPr>
          <a:xfrm>
            <a:off x="4796233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Микрофон"/>
          <p:cNvSpPr/>
          <p:nvPr/>
        </p:nvSpPr>
        <p:spPr>
          <a:xfrm>
            <a:off x="5989379" y="5190692"/>
            <a:ext cx="213245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2677635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5" y="3878629"/>
            <a:ext cx="6836732" cy="490592"/>
          </a:xfrm>
          <a:prstGeom prst="rect">
            <a:avLst/>
          </a:prstGeom>
        </p:spPr>
        <p:txBody>
          <a:bodyPr/>
          <a:lstStyle>
            <a:lvl1pPr algn="ctr">
              <a:defRPr sz="1575">
                <a:solidFill>
                  <a:srgbClr val="808080"/>
                </a:solidFill>
              </a:defRPr>
            </a:lvl1pPr>
            <a:lvl2pPr algn="ctr">
              <a:defRPr sz="1575">
                <a:solidFill>
                  <a:srgbClr val="808080"/>
                </a:solidFill>
              </a:defRPr>
            </a:lvl2pPr>
            <a:lvl3pPr algn="ctr">
              <a:defRPr sz="1575">
                <a:solidFill>
                  <a:srgbClr val="808080"/>
                </a:solidFill>
              </a:defRPr>
            </a:lvl3pPr>
            <a:lvl4pPr marL="694373" indent="-180023" algn="ctr">
              <a:defRPr sz="1575">
                <a:solidFill>
                  <a:srgbClr val="808080"/>
                </a:solidFill>
              </a:defRPr>
            </a:lvl4pPr>
            <a:lvl5pPr marL="865823" indent="-180023" algn="ctr">
              <a:defRPr sz="1575">
                <a:solidFill>
                  <a:srgbClr val="80808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79" name="Текст 7"/>
          <p:cNvSpPr>
            <a:spLocks noGrp="1"/>
          </p:cNvSpPr>
          <p:nvPr>
            <p:ph type="body" sz="quarter" idx="13"/>
          </p:nvPr>
        </p:nvSpPr>
        <p:spPr>
          <a:xfrm>
            <a:off x="3209378" y="5833726"/>
            <a:ext cx="5773249" cy="42831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263"/>
              </a:spcBef>
            </a:pPr>
            <a:r>
              <a:rPr lang="ru-RU"/>
              <a:t>Образец текста</a:t>
            </a:r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4"/>
          </p:nvPr>
        </p:nvSpPr>
        <p:spPr>
          <a:xfrm>
            <a:off x="3209378" y="6282774"/>
            <a:ext cx="5773249" cy="320922"/>
          </a:xfrm>
          <a:prstGeom prst="rect">
            <a:avLst/>
          </a:prstGeom>
        </p:spPr>
        <p:txBody>
          <a:bodyPr/>
          <a:lstStyle/>
          <a:p>
            <a:pPr lvl="0" algn="ctr">
              <a:defRPr>
                <a:solidFill>
                  <a:srgbClr val="80808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7587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895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89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894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04309" y="3755180"/>
            <a:ext cx="4599520" cy="2029298"/>
          </a:xfrm>
          <a:prstGeom prst="rect">
            <a:avLst/>
          </a:prstGeom>
        </p:spPr>
        <p:txBody>
          <a:bodyPr/>
          <a:lstStyle>
            <a:lvl1pPr>
              <a:defRPr sz="1575" b="1"/>
            </a:lvl1pPr>
            <a:lvl2pPr marL="412551" indent="-241101">
              <a:defRPr sz="1575" b="1"/>
            </a:lvl2pPr>
            <a:lvl3pPr marL="567928" indent="-225028">
              <a:defRPr sz="1575" b="1"/>
            </a:lvl3pPr>
            <a:lvl4pPr marL="784383" indent="-270033">
              <a:defRPr sz="1575" b="1"/>
            </a:lvl4pPr>
            <a:lvl5pPr marL="955833" indent="-270033">
              <a:defRPr sz="1575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897" name="Текст 7"/>
          <p:cNvSpPr>
            <a:spLocks noGrp="1"/>
          </p:cNvSpPr>
          <p:nvPr>
            <p:ph type="body" sz="quarter" idx="13"/>
          </p:nvPr>
        </p:nvSpPr>
        <p:spPr>
          <a:xfrm>
            <a:off x="6304309" y="1586492"/>
            <a:ext cx="4599520" cy="2029298"/>
          </a:xfrm>
          <a:prstGeom prst="rect">
            <a:avLst/>
          </a:prstGeom>
        </p:spPr>
        <p:txBody>
          <a:bodyPr/>
          <a:lstStyle/>
          <a:p>
            <a:pPr lvl="0">
              <a:defRPr sz="4200" b="1"/>
            </a:pPr>
            <a:r>
              <a:rPr lang="ru-RU"/>
              <a:t>Образец текста</a:t>
            </a:r>
          </a:p>
        </p:txBody>
      </p:sp>
      <p:sp>
        <p:nvSpPr>
          <p:cNvPr id="898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4673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909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90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90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65339" y="4442638"/>
            <a:ext cx="5285316" cy="1328533"/>
          </a:xfrm>
          <a:prstGeom prst="rect">
            <a:avLst/>
          </a:prstGeom>
        </p:spPr>
        <p:txBody>
          <a:bodyPr/>
          <a:lstStyle>
            <a:lvl1pPr algn="ctr">
              <a:defRPr sz="1575" b="1"/>
            </a:lvl1pPr>
            <a:lvl2pPr marL="412551" indent="-241101" algn="ctr">
              <a:defRPr sz="1575" b="1"/>
            </a:lvl2pPr>
            <a:lvl3pPr marL="567928" indent="-225028" algn="ctr">
              <a:defRPr sz="1575" b="1"/>
            </a:lvl3pPr>
            <a:lvl4pPr marL="784383" indent="-270033" algn="ctr">
              <a:defRPr sz="1575" b="1"/>
            </a:lvl4pPr>
            <a:lvl5pPr marL="955833" indent="-270033" algn="ctr">
              <a:defRPr sz="1575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911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6" y="4464111"/>
            <a:ext cx="5285319" cy="1307059"/>
          </a:xfrm>
          <a:prstGeom prst="rect">
            <a:avLst/>
          </a:prstGeom>
        </p:spPr>
        <p:txBody>
          <a:bodyPr/>
          <a:lstStyle/>
          <a:p>
            <a:pPr lvl="0" algn="ctr">
              <a:defRPr sz="4200" b="1"/>
            </a:pPr>
            <a:r>
              <a:rPr lang="ru-RU"/>
              <a:t>Образец текста</a:t>
            </a:r>
          </a:p>
        </p:txBody>
      </p:sp>
      <p:sp>
        <p:nvSpPr>
          <p:cNvPr id="912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7739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Четыр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923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92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922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49610" y="1637805"/>
            <a:ext cx="3816892" cy="4175391"/>
          </a:xfrm>
          <a:prstGeom prst="rect">
            <a:avLst/>
          </a:prstGeom>
        </p:spPr>
        <p:txBody>
          <a:bodyPr/>
          <a:lstStyle>
            <a:lvl1pPr>
              <a:defRPr sz="1575" b="1"/>
            </a:lvl1pPr>
            <a:lvl2pPr marL="412551" indent="-241101">
              <a:defRPr sz="1575" b="1"/>
            </a:lvl2pPr>
            <a:lvl3pPr marL="567928" indent="-225028">
              <a:defRPr sz="1575" b="1"/>
            </a:lvl3pPr>
            <a:lvl4pPr marL="784383" indent="-270033">
              <a:defRPr sz="1575" b="1"/>
            </a:lvl4pPr>
            <a:lvl5pPr marL="955833" indent="-270033">
              <a:defRPr sz="1575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925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7569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ругой вари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936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934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935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1526" y="5080541"/>
            <a:ext cx="11074980" cy="963550"/>
          </a:xfrm>
          <a:prstGeom prst="rect">
            <a:avLst/>
          </a:prstGeom>
        </p:spPr>
        <p:txBody>
          <a:bodyPr/>
          <a:lstStyle>
            <a:lvl1pPr>
              <a:defRPr sz="1575" b="1"/>
            </a:lvl1pPr>
            <a:lvl2pPr marL="412551" indent="-241101">
              <a:defRPr sz="1575" b="1"/>
            </a:lvl2pPr>
            <a:lvl3pPr marL="567928" indent="-225028">
              <a:defRPr sz="1575" b="1"/>
            </a:lvl3pPr>
            <a:lvl4pPr marL="784383" indent="-270033">
              <a:defRPr sz="1575" b="1"/>
            </a:lvl4pPr>
            <a:lvl5pPr marL="955833" indent="-270033">
              <a:defRPr sz="1575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938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848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949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94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94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0" name="Рисунок 3"/>
          <p:cNvSpPr>
            <a:spLocks noGrp="1"/>
          </p:cNvSpPr>
          <p:nvPr>
            <p:ph type="pic" sz="half" idx="13"/>
          </p:nvPr>
        </p:nvSpPr>
        <p:spPr>
          <a:xfrm>
            <a:off x="391523" y="1860115"/>
            <a:ext cx="6253713" cy="39278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9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53125" y="1860115"/>
            <a:ext cx="4513383" cy="392788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 marL="355146" indent="-183696">
              <a:defRPr sz="1200"/>
            </a:lvl2pPr>
            <a:lvl3pPr marL="514350" indent="-171450">
              <a:defRPr sz="1200"/>
            </a:lvl3pPr>
            <a:lvl4pPr marL="720089" indent="-205739">
              <a:defRPr sz="1200"/>
            </a:lvl4pPr>
            <a:lvl5pPr marL="891539" indent="-205739"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952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7972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963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96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962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4" name="Рисунок 3"/>
          <p:cNvSpPr>
            <a:spLocks noGrp="1"/>
          </p:cNvSpPr>
          <p:nvPr>
            <p:ph type="pic" sz="quarter" idx="13"/>
          </p:nvPr>
        </p:nvSpPr>
        <p:spPr>
          <a:xfrm>
            <a:off x="391526" y="1667703"/>
            <a:ext cx="3392929" cy="24527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965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1524" y="4265966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966" name="Рисунок 3"/>
          <p:cNvSpPr>
            <a:spLocks noGrp="1"/>
          </p:cNvSpPr>
          <p:nvPr>
            <p:ph type="pic" sz="quarter" idx="15"/>
          </p:nvPr>
        </p:nvSpPr>
        <p:spPr>
          <a:xfrm>
            <a:off x="2161873" y="4265966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967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45052" y="1667703"/>
            <a:ext cx="3392931" cy="24527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968" name="Рисунок 3"/>
          <p:cNvSpPr>
            <a:spLocks noGrp="1"/>
          </p:cNvSpPr>
          <p:nvPr>
            <p:ph type="pic" sz="quarter" idx="17"/>
          </p:nvPr>
        </p:nvSpPr>
        <p:spPr>
          <a:xfrm>
            <a:off x="3945052" y="4265966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969" name="Рисунок 3"/>
          <p:cNvSpPr>
            <a:spLocks noGrp="1"/>
          </p:cNvSpPr>
          <p:nvPr>
            <p:ph type="pic" sz="quarter" idx="18"/>
          </p:nvPr>
        </p:nvSpPr>
        <p:spPr>
          <a:xfrm>
            <a:off x="5715401" y="4265966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9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549894" y="1667703"/>
            <a:ext cx="3916612" cy="377123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 marL="355146" indent="-183696">
              <a:defRPr sz="1200"/>
            </a:lvl2pPr>
            <a:lvl3pPr marL="514350" indent="-171450">
              <a:defRPr sz="1200"/>
            </a:lvl3pPr>
            <a:lvl4pPr marL="720089" indent="-205739">
              <a:defRPr sz="1200"/>
            </a:lvl4pPr>
            <a:lvl5pPr marL="891539" indent="-205739"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971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7006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982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9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981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83" name="Рисунок 3"/>
          <p:cNvSpPr>
            <a:spLocks noGrp="1"/>
          </p:cNvSpPr>
          <p:nvPr>
            <p:ph type="pic" sz="quarter" idx="13"/>
          </p:nvPr>
        </p:nvSpPr>
        <p:spPr>
          <a:xfrm>
            <a:off x="391526" y="2116671"/>
            <a:ext cx="4098503" cy="29628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984" name="Рисунок 3"/>
          <p:cNvSpPr>
            <a:spLocks noGrp="1"/>
          </p:cNvSpPr>
          <p:nvPr>
            <p:ph type="pic" sz="quarter" idx="14"/>
          </p:nvPr>
        </p:nvSpPr>
        <p:spPr>
          <a:xfrm>
            <a:off x="4589573" y="2111021"/>
            <a:ext cx="1978695" cy="14304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985" name="Рисунок 3"/>
          <p:cNvSpPr>
            <a:spLocks noGrp="1"/>
          </p:cNvSpPr>
          <p:nvPr>
            <p:ph type="pic" sz="quarter" idx="15"/>
          </p:nvPr>
        </p:nvSpPr>
        <p:spPr>
          <a:xfrm>
            <a:off x="4589573" y="3649090"/>
            <a:ext cx="1978695" cy="14304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9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30093" y="2116671"/>
            <a:ext cx="4436411" cy="29628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 marL="355146" indent="-183696">
              <a:defRPr sz="1200"/>
            </a:lvl2pPr>
            <a:lvl3pPr marL="514350" indent="-171450">
              <a:defRPr sz="1200"/>
            </a:lvl3pPr>
            <a:lvl4pPr marL="720089" indent="-205739">
              <a:defRPr sz="1200"/>
            </a:lvl4pPr>
            <a:lvl5pPr marL="891539" indent="-205739"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987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0614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998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99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997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99" name="Рисунок 3"/>
          <p:cNvSpPr>
            <a:spLocks noGrp="1"/>
          </p:cNvSpPr>
          <p:nvPr>
            <p:ph type="pic" sz="half" idx="13"/>
          </p:nvPr>
        </p:nvSpPr>
        <p:spPr>
          <a:xfrm>
            <a:off x="391526" y="1719012"/>
            <a:ext cx="5830367" cy="42147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00" name="Рисунок 3"/>
          <p:cNvSpPr>
            <a:spLocks noGrp="1"/>
          </p:cNvSpPr>
          <p:nvPr>
            <p:ph type="pic" sz="quarter" idx="14"/>
          </p:nvPr>
        </p:nvSpPr>
        <p:spPr>
          <a:xfrm>
            <a:off x="6381333" y="1713362"/>
            <a:ext cx="1842011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01" name="Рисунок 3"/>
          <p:cNvSpPr>
            <a:spLocks noGrp="1"/>
          </p:cNvSpPr>
          <p:nvPr>
            <p:ph type="pic" sz="quarter" idx="15"/>
          </p:nvPr>
        </p:nvSpPr>
        <p:spPr>
          <a:xfrm>
            <a:off x="6381333" y="3150061"/>
            <a:ext cx="1842011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02" name="Рисунок 3"/>
          <p:cNvSpPr>
            <a:spLocks noGrp="1"/>
          </p:cNvSpPr>
          <p:nvPr>
            <p:ph type="pic" sz="quarter" idx="16"/>
          </p:nvPr>
        </p:nvSpPr>
        <p:spPr>
          <a:xfrm>
            <a:off x="6381333" y="4602209"/>
            <a:ext cx="1842011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2756" y="1719009"/>
            <a:ext cx="3063749" cy="421479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 marL="355146" indent="-183696">
              <a:defRPr sz="1200"/>
            </a:lvl2pPr>
            <a:lvl3pPr marL="514350" indent="-171450">
              <a:defRPr sz="1200"/>
            </a:lvl3pPr>
            <a:lvl4pPr marL="720089" indent="-205739">
              <a:defRPr sz="1200"/>
            </a:lvl4pPr>
            <a:lvl5pPr marL="891539" indent="-205739"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04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6951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1015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101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1014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16" name="Рисунок 3"/>
          <p:cNvSpPr>
            <a:spLocks noGrp="1"/>
          </p:cNvSpPr>
          <p:nvPr>
            <p:ph type="pic" sz="quarter" idx="13"/>
          </p:nvPr>
        </p:nvSpPr>
        <p:spPr>
          <a:xfrm>
            <a:off x="391528" y="1783143"/>
            <a:ext cx="4881033" cy="30657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5571173" y="1783142"/>
            <a:ext cx="4881035" cy="30657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1526" y="5015619"/>
            <a:ext cx="4881033" cy="78248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 marL="355146" indent="-183696">
              <a:defRPr sz="1200"/>
            </a:lvl2pPr>
            <a:lvl3pPr marL="514350" indent="-171450">
              <a:defRPr sz="1200"/>
            </a:lvl3pPr>
            <a:lvl4pPr marL="720089" indent="-205739">
              <a:defRPr sz="1200"/>
            </a:lvl4pPr>
            <a:lvl5pPr marL="891539" indent="-205739"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19" name="Текст 7"/>
          <p:cNvSpPr>
            <a:spLocks noGrp="1"/>
          </p:cNvSpPr>
          <p:nvPr>
            <p:ph type="body" sz="quarter" idx="15"/>
          </p:nvPr>
        </p:nvSpPr>
        <p:spPr>
          <a:xfrm>
            <a:off x="5571173" y="5015619"/>
            <a:ext cx="4881035" cy="782489"/>
          </a:xfrm>
          <a:prstGeom prst="rect">
            <a:avLst/>
          </a:prstGeom>
        </p:spPr>
        <p:txBody>
          <a:bodyPr/>
          <a:lstStyle/>
          <a:p>
            <a:pPr lvl="0">
              <a:defRPr sz="3200"/>
            </a:pPr>
            <a:r>
              <a:rPr lang="ru-RU"/>
              <a:t>Образец текста</a:t>
            </a:r>
          </a:p>
        </p:txBody>
      </p:sp>
      <p:sp>
        <p:nvSpPr>
          <p:cNvPr id="1020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7511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1031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102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1030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2" name="Рисунок 3"/>
          <p:cNvSpPr>
            <a:spLocks noGrp="1"/>
          </p:cNvSpPr>
          <p:nvPr>
            <p:ph type="pic" sz="half" idx="13"/>
          </p:nvPr>
        </p:nvSpPr>
        <p:spPr>
          <a:xfrm>
            <a:off x="391524" y="1706187"/>
            <a:ext cx="10641099" cy="26552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33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1521" y="4548175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34" name="Рисунок 3"/>
          <p:cNvSpPr>
            <a:spLocks noGrp="1"/>
          </p:cNvSpPr>
          <p:nvPr>
            <p:ph type="pic" sz="quarter" idx="15"/>
          </p:nvPr>
        </p:nvSpPr>
        <p:spPr>
          <a:xfrm>
            <a:off x="2187529" y="4548175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35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96365" y="4548175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36" name="Рисунок 3"/>
          <p:cNvSpPr>
            <a:spLocks noGrp="1"/>
          </p:cNvSpPr>
          <p:nvPr>
            <p:ph type="pic" sz="quarter" idx="17"/>
          </p:nvPr>
        </p:nvSpPr>
        <p:spPr>
          <a:xfrm>
            <a:off x="5805200" y="4548175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37" name="Рисунок 3"/>
          <p:cNvSpPr>
            <a:spLocks noGrp="1"/>
          </p:cNvSpPr>
          <p:nvPr>
            <p:ph type="pic" sz="quarter" idx="18"/>
          </p:nvPr>
        </p:nvSpPr>
        <p:spPr>
          <a:xfrm>
            <a:off x="7601205" y="4548175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38" name="Рисунок 3"/>
          <p:cNvSpPr>
            <a:spLocks noGrp="1"/>
          </p:cNvSpPr>
          <p:nvPr>
            <p:ph type="pic" sz="quarter" idx="19"/>
          </p:nvPr>
        </p:nvSpPr>
        <p:spPr>
          <a:xfrm>
            <a:off x="9410041" y="4548175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39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0546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l="4292" t="15183" r="4292" b="16397"/>
          <a:stretch>
            <a:fillRect/>
          </a:stretch>
        </p:blipFill>
        <p:spPr>
          <a:xfrm>
            <a:off x="-1817" y="-8512"/>
            <a:ext cx="12195636" cy="687502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2677635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5" y="3878629"/>
            <a:ext cx="6836732" cy="490592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  <a:lvl2pPr algn="ctr">
              <a:defRPr sz="1575"/>
            </a:lvl2pPr>
            <a:lvl3pPr algn="ctr">
              <a:defRPr sz="1575"/>
            </a:lvl3pPr>
            <a:lvl4pPr marL="694373" indent="-180023" algn="ctr">
              <a:defRPr sz="1575"/>
            </a:lvl4pPr>
            <a:lvl5pPr marL="865823" indent="-180023" algn="ctr">
              <a:defRPr sz="1575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91" name="Фигура"/>
          <p:cNvSpPr/>
          <p:nvPr/>
        </p:nvSpPr>
        <p:spPr>
          <a:xfrm>
            <a:off x="10048284" y="973927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2" name="Фигура"/>
          <p:cNvSpPr/>
          <p:nvPr/>
        </p:nvSpPr>
        <p:spPr>
          <a:xfrm rot="10800000">
            <a:off x="1382240" y="5265472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20067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1050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1048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1049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1" name="Рисунок 3"/>
          <p:cNvSpPr>
            <a:spLocks noGrp="1"/>
          </p:cNvSpPr>
          <p:nvPr>
            <p:ph type="pic" sz="half" idx="13"/>
          </p:nvPr>
        </p:nvSpPr>
        <p:spPr>
          <a:xfrm>
            <a:off x="391526" y="1719012"/>
            <a:ext cx="5830367" cy="42147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52" name="Рисунок 3"/>
          <p:cNvSpPr>
            <a:spLocks noGrp="1"/>
          </p:cNvSpPr>
          <p:nvPr>
            <p:ph type="pic" sz="quarter" idx="14"/>
          </p:nvPr>
        </p:nvSpPr>
        <p:spPr>
          <a:xfrm>
            <a:off x="6381333" y="1713362"/>
            <a:ext cx="1842011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53" name="Рисунок 3"/>
          <p:cNvSpPr>
            <a:spLocks noGrp="1"/>
          </p:cNvSpPr>
          <p:nvPr>
            <p:ph type="pic" sz="quarter" idx="15"/>
          </p:nvPr>
        </p:nvSpPr>
        <p:spPr>
          <a:xfrm>
            <a:off x="6381333" y="3150061"/>
            <a:ext cx="1842011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54" name="Рисунок 3"/>
          <p:cNvSpPr>
            <a:spLocks noGrp="1"/>
          </p:cNvSpPr>
          <p:nvPr>
            <p:ph type="pic" sz="quarter" idx="16"/>
          </p:nvPr>
        </p:nvSpPr>
        <p:spPr>
          <a:xfrm>
            <a:off x="6381333" y="4602209"/>
            <a:ext cx="1842011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55" name="Рисунок 3"/>
          <p:cNvSpPr>
            <a:spLocks noGrp="1"/>
          </p:cNvSpPr>
          <p:nvPr>
            <p:ph type="pic" sz="quarter" idx="17"/>
          </p:nvPr>
        </p:nvSpPr>
        <p:spPr>
          <a:xfrm>
            <a:off x="8331284" y="1713362"/>
            <a:ext cx="1842011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56" name="Рисунок 3"/>
          <p:cNvSpPr>
            <a:spLocks noGrp="1"/>
          </p:cNvSpPr>
          <p:nvPr>
            <p:ph type="pic" sz="quarter" idx="18"/>
          </p:nvPr>
        </p:nvSpPr>
        <p:spPr>
          <a:xfrm>
            <a:off x="8331284" y="3150061"/>
            <a:ext cx="1842011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57" name="Рисунок 3"/>
          <p:cNvSpPr>
            <a:spLocks noGrp="1"/>
          </p:cNvSpPr>
          <p:nvPr>
            <p:ph type="pic" sz="quarter" idx="19"/>
          </p:nvPr>
        </p:nvSpPr>
        <p:spPr>
          <a:xfrm>
            <a:off x="8331284" y="4602209"/>
            <a:ext cx="1842011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058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0126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1069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106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1068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1528" y="1065577"/>
            <a:ext cx="10060681" cy="569735"/>
          </a:xfrm>
          <a:prstGeom prst="rect">
            <a:avLst/>
          </a:prstGeom>
        </p:spPr>
        <p:txBody>
          <a:bodyPr/>
          <a:lstStyle>
            <a:lvl1pPr>
              <a:defRPr sz="1388">
                <a:solidFill>
                  <a:srgbClr val="404040"/>
                </a:solidFill>
              </a:defRPr>
            </a:lvl1pPr>
            <a:lvl2pPr marL="383849" indent="-212399">
              <a:defRPr sz="1388">
                <a:solidFill>
                  <a:srgbClr val="404040"/>
                </a:solidFill>
              </a:defRPr>
            </a:lvl2pPr>
            <a:lvl3pPr marL="541139" indent="-198239">
              <a:defRPr sz="1388">
                <a:solidFill>
                  <a:srgbClr val="404040"/>
                </a:solidFill>
              </a:defRPr>
            </a:lvl3pPr>
            <a:lvl4pPr marL="752236" indent="-237886">
              <a:defRPr sz="1388">
                <a:solidFill>
                  <a:srgbClr val="404040"/>
                </a:solidFill>
              </a:defRPr>
            </a:lvl4pPr>
            <a:lvl5pPr marL="923686" indent="-237886">
              <a:defRPr sz="1388">
                <a:solidFill>
                  <a:srgbClr val="40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71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17373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рупн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1082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10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1081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3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73310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1094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1092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109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99294" y="2526962"/>
            <a:ext cx="3960095" cy="3425084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 marL="412551" indent="-241101">
              <a:defRPr sz="1575"/>
            </a:lvl2pPr>
            <a:lvl3pPr marL="567928" indent="-225028">
              <a:defRPr sz="1575"/>
            </a:lvl3pPr>
            <a:lvl4pPr marL="784383" indent="-270033">
              <a:defRPr sz="1575"/>
            </a:lvl4pPr>
            <a:lvl5pPr marL="955833" indent="-270033">
              <a:defRPr sz="1575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96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5" y="1065577"/>
            <a:ext cx="10060683" cy="569735"/>
          </a:xfrm>
          <a:prstGeom prst="rect">
            <a:avLst/>
          </a:prstGeom>
        </p:spPr>
        <p:txBody>
          <a:bodyPr/>
          <a:lstStyle/>
          <a:p>
            <a:pPr lvl="0">
              <a:defRPr sz="3700">
                <a:solidFill>
                  <a:srgbClr val="40404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097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8675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1108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110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1107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013830" y="1634487"/>
            <a:ext cx="3452676" cy="4497207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 marL="412551" indent="-241101">
              <a:defRPr sz="1575"/>
            </a:lvl2pPr>
            <a:lvl3pPr marL="567928" indent="-225028">
              <a:defRPr sz="1575"/>
            </a:lvl3pPr>
            <a:lvl4pPr marL="784383" indent="-270033">
              <a:defRPr sz="1575"/>
            </a:lvl4pPr>
            <a:lvl5pPr marL="955833" indent="-270033">
              <a:defRPr sz="1575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10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78476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1121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111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1120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36550" y="4452775"/>
            <a:ext cx="4113983" cy="153775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  <a:lvl2pPr marL="412551" indent="-241101" algn="ctr">
              <a:defRPr sz="1575"/>
            </a:lvl2pPr>
            <a:lvl3pPr marL="567928" indent="-225028" algn="ctr">
              <a:defRPr sz="1575"/>
            </a:lvl3pPr>
            <a:lvl4pPr marL="784383" indent="-270033" algn="ctr">
              <a:defRPr sz="1575"/>
            </a:lvl4pPr>
            <a:lvl5pPr marL="955833" indent="-270033" algn="ctr">
              <a:defRPr sz="1575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23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1041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1134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3" cy="2388086"/>
          </a:xfrm>
        </p:grpSpPr>
        <p:sp>
          <p:nvSpPr>
            <p:cNvPr id="1132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1133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9800" y="4452776"/>
            <a:ext cx="4113981" cy="1620519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  <a:lvl2pPr marL="412551" indent="-241101" algn="ctr">
              <a:defRPr sz="1575"/>
            </a:lvl2pPr>
            <a:lvl3pPr marL="567928" indent="-225028" algn="ctr">
              <a:defRPr sz="1575"/>
            </a:lvl3pPr>
            <a:lvl4pPr marL="784383" indent="-270033" algn="ctr">
              <a:defRPr sz="1575"/>
            </a:lvl4pPr>
            <a:lvl5pPr marL="955833" indent="-270033" algn="ctr">
              <a:defRPr sz="1575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36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2" cy="69512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7"/>
            <a:ext cx="233395" cy="230832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88855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1123254" y="-3511"/>
            <a:ext cx="9945497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1145" name="Прямоугольник"/>
          <p:cNvSpPr/>
          <p:nvPr/>
        </p:nvSpPr>
        <p:spPr>
          <a:xfrm>
            <a:off x="5308515" y="-24245"/>
            <a:ext cx="1574973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pic>
        <p:nvPicPr>
          <p:cNvPr id="1146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5402411" y="229959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7" name="logo.png" descr="logo.png"/>
          <p:cNvPicPr>
            <a:picLocks noChangeAspect="1"/>
          </p:cNvPicPr>
          <p:nvPr/>
        </p:nvPicPr>
        <p:blipFill>
          <a:blip r:embed="rId4" cstate="print">
            <a:extLst/>
          </a:blip>
          <a:srcRect b="23440"/>
          <a:stretch>
            <a:fillRect/>
          </a:stretch>
        </p:blipFill>
        <p:spPr>
          <a:xfrm>
            <a:off x="4796233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48" name="Микрофон"/>
          <p:cNvSpPr/>
          <p:nvPr/>
        </p:nvSpPr>
        <p:spPr>
          <a:xfrm>
            <a:off x="5989379" y="5190692"/>
            <a:ext cx="213245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sp>
        <p:nvSpPr>
          <p:cNvPr id="1149" name="Title Text"/>
          <p:cNvSpPr txBox="1">
            <a:spLocks noGrp="1"/>
          </p:cNvSpPr>
          <p:nvPr>
            <p:ph type="title"/>
          </p:nvPr>
        </p:nvSpPr>
        <p:spPr>
          <a:xfrm>
            <a:off x="2677635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09376" y="5833726"/>
            <a:ext cx="5773251" cy="49059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63"/>
              </a:spcBef>
            </a:lvl1pPr>
            <a:lvl2pPr algn="ctr">
              <a:spcBef>
                <a:spcPts val="263"/>
              </a:spcBef>
            </a:lvl2pPr>
            <a:lvl3pPr algn="ctr">
              <a:spcBef>
                <a:spcPts val="263"/>
              </a:spcBef>
            </a:lvl3pPr>
            <a:lvl4pPr algn="ctr">
              <a:spcBef>
                <a:spcPts val="263"/>
              </a:spcBef>
            </a:lvl4pPr>
            <a:lvl5pPr algn="ctr">
              <a:spcBef>
                <a:spcPts val="263"/>
              </a:spcBef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7422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1123254" y="-3511"/>
            <a:ext cx="9945497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1159" name="Прямоугольник"/>
          <p:cNvSpPr/>
          <p:nvPr/>
        </p:nvSpPr>
        <p:spPr>
          <a:xfrm>
            <a:off x="5308515" y="-24245"/>
            <a:ext cx="1574973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pic>
        <p:nvPicPr>
          <p:cNvPr id="1160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5402411" y="229959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1" name="logo.png" descr="logo.png"/>
          <p:cNvPicPr>
            <a:picLocks noChangeAspect="1"/>
          </p:cNvPicPr>
          <p:nvPr/>
        </p:nvPicPr>
        <p:blipFill>
          <a:blip r:embed="rId4" cstate="print">
            <a:extLst/>
          </a:blip>
          <a:srcRect b="23440"/>
          <a:stretch>
            <a:fillRect/>
          </a:stretch>
        </p:blipFill>
        <p:spPr>
          <a:xfrm>
            <a:off x="4796233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62" name="Title Text"/>
          <p:cNvSpPr txBox="1">
            <a:spLocks noGrp="1"/>
          </p:cNvSpPr>
          <p:nvPr>
            <p:ph type="title"/>
          </p:nvPr>
        </p:nvSpPr>
        <p:spPr>
          <a:xfrm>
            <a:off x="2677635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5" y="5976851"/>
            <a:ext cx="6836732" cy="320922"/>
          </a:xfrm>
          <a:prstGeom prst="rect">
            <a:avLst/>
          </a:prstGeom>
        </p:spPr>
        <p:txBody>
          <a:bodyPr/>
          <a:lstStyle>
            <a:lvl1pPr algn="ctr"/>
            <a:lvl2pPr marL="278606" indent="-107156" algn="ctr"/>
            <a:lvl3pPr marL="442913" indent="-100013" algn="ctr"/>
            <a:lvl4pPr marL="634365" indent="-120015" algn="ctr"/>
            <a:lvl5pPr marL="805815" indent="-120015"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3455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1123254" y="-3511"/>
            <a:ext cx="9945497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1172" name="Прямоугольник"/>
          <p:cNvSpPr/>
          <p:nvPr/>
        </p:nvSpPr>
        <p:spPr>
          <a:xfrm>
            <a:off x="5308515" y="-24245"/>
            <a:ext cx="1574973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pic>
        <p:nvPicPr>
          <p:cNvPr id="1173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5402411" y="229959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4" name="logo.png" descr="logo.png"/>
          <p:cNvPicPr>
            <a:picLocks noChangeAspect="1"/>
          </p:cNvPicPr>
          <p:nvPr/>
        </p:nvPicPr>
        <p:blipFill>
          <a:blip r:embed="rId4" cstate="print">
            <a:extLst/>
          </a:blip>
          <a:srcRect b="23440"/>
          <a:stretch>
            <a:fillRect/>
          </a:stretch>
        </p:blipFill>
        <p:spPr>
          <a:xfrm>
            <a:off x="4796233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5" y="5976851"/>
            <a:ext cx="6836732" cy="320922"/>
          </a:xfrm>
          <a:prstGeom prst="rect">
            <a:avLst/>
          </a:prstGeom>
        </p:spPr>
        <p:txBody>
          <a:bodyPr/>
          <a:lstStyle>
            <a:lvl1pPr algn="ctr"/>
            <a:lvl2pPr marL="278606" indent="-107156" algn="ctr"/>
            <a:lvl3pPr marL="442913" indent="-100013" algn="ctr"/>
            <a:lvl4pPr marL="634365" indent="-120015" algn="ctr"/>
            <a:lvl5pPr marL="805815" indent="-120015" algn="ct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403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l="4292" t="15183" r="4292" b="16397"/>
          <a:stretch>
            <a:fillRect/>
          </a:stretch>
        </p:blipFill>
        <p:spPr>
          <a:xfrm>
            <a:off x="-1817" y="-8512"/>
            <a:ext cx="12195636" cy="687502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677635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5" y="3878629"/>
            <a:ext cx="6836732" cy="490592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  <a:lvl2pPr algn="ctr">
              <a:defRPr sz="1575"/>
            </a:lvl2pPr>
            <a:lvl3pPr algn="ctr">
              <a:defRPr sz="1575"/>
            </a:lvl3pPr>
            <a:lvl4pPr marL="694373" indent="-180023" algn="ctr">
              <a:defRPr sz="1575"/>
            </a:lvl4pPr>
            <a:lvl5pPr marL="865823" indent="-180023" algn="ctr">
              <a:defRPr sz="1575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04797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1123254" y="-3511"/>
            <a:ext cx="9945497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1184" name="Прямоугольник"/>
          <p:cNvSpPr/>
          <p:nvPr/>
        </p:nvSpPr>
        <p:spPr>
          <a:xfrm>
            <a:off x="5308515" y="-24245"/>
            <a:ext cx="1574973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pic>
        <p:nvPicPr>
          <p:cNvPr id="1185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5402411" y="229959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6" name="logo.png" descr="logo.png"/>
          <p:cNvPicPr>
            <a:picLocks noChangeAspect="1"/>
          </p:cNvPicPr>
          <p:nvPr/>
        </p:nvPicPr>
        <p:blipFill>
          <a:blip r:embed="rId4" cstate="print">
            <a:extLst/>
          </a:blip>
          <a:srcRect b="23440"/>
          <a:stretch>
            <a:fillRect/>
          </a:stretch>
        </p:blipFill>
        <p:spPr>
          <a:xfrm>
            <a:off x="4796233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87" name="Микрофон"/>
          <p:cNvSpPr/>
          <p:nvPr/>
        </p:nvSpPr>
        <p:spPr>
          <a:xfrm>
            <a:off x="5989379" y="5190692"/>
            <a:ext cx="213245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sp>
        <p:nvSpPr>
          <p:cNvPr id="1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09376" y="5833726"/>
            <a:ext cx="5773251" cy="49059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63"/>
              </a:spcBef>
            </a:lvl1pPr>
            <a:lvl2pPr algn="ctr">
              <a:spcBef>
                <a:spcPts val="263"/>
              </a:spcBef>
            </a:lvl2pPr>
            <a:lvl3pPr algn="ctr">
              <a:spcBef>
                <a:spcPts val="263"/>
              </a:spcBef>
            </a:lvl3pPr>
            <a:lvl4pPr algn="ctr">
              <a:spcBef>
                <a:spcPts val="263"/>
              </a:spcBef>
            </a:lvl4pPr>
            <a:lvl5pPr algn="ctr">
              <a:spcBef>
                <a:spcPts val="263"/>
              </a:spcBef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8300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t="6460" b="1895"/>
          <a:stretch>
            <a:fillRect/>
          </a:stretch>
        </p:blipFill>
        <p:spPr>
          <a:xfrm>
            <a:off x="1123254" y="-3511"/>
            <a:ext cx="9945497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1197" name="Прямоугольник"/>
          <p:cNvSpPr/>
          <p:nvPr/>
        </p:nvSpPr>
        <p:spPr>
          <a:xfrm>
            <a:off x="5308515" y="-24245"/>
            <a:ext cx="1574973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pic>
        <p:nvPicPr>
          <p:cNvPr id="1198" name="logo.png" descr="logo.png"/>
          <p:cNvPicPr>
            <a:picLocks noChangeAspect="1"/>
          </p:cNvPicPr>
          <p:nvPr/>
        </p:nvPicPr>
        <p:blipFill>
          <a:blip r:embed="rId3" cstate="print">
            <a:extLst/>
          </a:blip>
          <a:srcRect t="75877"/>
          <a:stretch>
            <a:fillRect/>
          </a:stretch>
        </p:blipFill>
        <p:spPr>
          <a:xfrm>
            <a:off x="5402411" y="229959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9" name="logo.png" descr="logo.png"/>
          <p:cNvPicPr>
            <a:picLocks noChangeAspect="1"/>
          </p:cNvPicPr>
          <p:nvPr/>
        </p:nvPicPr>
        <p:blipFill>
          <a:blip r:embed="rId4" cstate="print">
            <a:extLst/>
          </a:blip>
          <a:srcRect b="23440"/>
          <a:stretch>
            <a:fillRect/>
          </a:stretch>
        </p:blipFill>
        <p:spPr>
          <a:xfrm>
            <a:off x="4796233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Микрофон"/>
          <p:cNvSpPr/>
          <p:nvPr/>
        </p:nvSpPr>
        <p:spPr>
          <a:xfrm>
            <a:off x="5989379" y="5190692"/>
            <a:ext cx="213245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spcBef>
                <a:spcPts val="263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sp>
        <p:nvSpPr>
          <p:cNvPr id="1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09376" y="5833726"/>
            <a:ext cx="5773251" cy="42831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63"/>
              </a:spcBef>
            </a:lvl1pPr>
            <a:lvl2pPr algn="ctr">
              <a:spcBef>
                <a:spcPts val="263"/>
              </a:spcBef>
            </a:lvl2pPr>
            <a:lvl3pPr algn="ctr">
              <a:spcBef>
                <a:spcPts val="263"/>
              </a:spcBef>
            </a:lvl3pPr>
            <a:lvl4pPr algn="ctr">
              <a:spcBef>
                <a:spcPts val="263"/>
              </a:spcBef>
            </a:lvl4pPr>
            <a:lvl5pPr algn="ctr">
              <a:spcBef>
                <a:spcPts val="263"/>
              </a:spcBef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202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3209378" y="6310796"/>
            <a:ext cx="5773249" cy="427147"/>
          </a:xfrm>
          <a:prstGeom prst="rect">
            <a:avLst/>
          </a:prstGeom>
        </p:spPr>
        <p:txBody>
          <a:bodyPr/>
          <a:lstStyle/>
          <a:p>
            <a:pPr lvl="0" algn="ctr">
              <a:defRPr>
                <a:solidFill>
                  <a:srgbClr val="808080"/>
                </a:solidFill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1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6488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18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252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08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4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bg.jpg" descr="bg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2677635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5" y="3878629"/>
            <a:ext cx="6836732" cy="490592"/>
          </a:xfrm>
          <a:prstGeom prst="rect">
            <a:avLst/>
          </a:prstGeom>
        </p:spPr>
        <p:txBody>
          <a:bodyPr/>
          <a:lstStyle>
            <a:lvl1pPr algn="ctr">
              <a:defRPr sz="1575">
                <a:solidFill>
                  <a:srgbClr val="FFFFFF"/>
                </a:solidFill>
              </a:defRPr>
            </a:lvl1pPr>
            <a:lvl2pPr algn="ctr">
              <a:defRPr sz="1575">
                <a:solidFill>
                  <a:srgbClr val="FFFFFF"/>
                </a:solidFill>
              </a:defRPr>
            </a:lvl2pPr>
            <a:lvl3pPr algn="ctr">
              <a:defRPr sz="1575">
                <a:solidFill>
                  <a:srgbClr val="FFFFFF"/>
                </a:solidFill>
              </a:defRPr>
            </a:lvl3pPr>
            <a:lvl4pPr marL="694373" indent="-180023" algn="ctr">
              <a:defRPr sz="1575">
                <a:solidFill>
                  <a:srgbClr val="FFFFFF"/>
                </a:solidFill>
              </a:defRPr>
            </a:lvl4pPr>
            <a:lvl5pPr marL="865823" indent="-180023" algn="ctr">
              <a:defRPr sz="1575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3" name="Фигура"/>
          <p:cNvSpPr/>
          <p:nvPr/>
        </p:nvSpPr>
        <p:spPr>
          <a:xfrm>
            <a:off x="10048284" y="973927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4" name="Фигура"/>
          <p:cNvSpPr/>
          <p:nvPr/>
        </p:nvSpPr>
        <p:spPr>
          <a:xfrm rot="10800000">
            <a:off x="1382240" y="5265472"/>
            <a:ext cx="761477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0109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"/>
          <p:cNvSpPr/>
          <p:nvPr/>
        </p:nvSpPr>
        <p:spPr>
          <a:xfrm>
            <a:off x="-27172" y="2163382"/>
            <a:ext cx="8997992" cy="2674004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3" name="Фигура"/>
          <p:cNvSpPr/>
          <p:nvPr/>
        </p:nvSpPr>
        <p:spPr>
          <a:xfrm>
            <a:off x="9291208" y="1218339"/>
            <a:ext cx="761477" cy="76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4" name="Фигура"/>
          <p:cNvSpPr/>
          <p:nvPr/>
        </p:nvSpPr>
        <p:spPr>
          <a:xfrm rot="10800000">
            <a:off x="625165" y="5509880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1040028" y="2837067"/>
            <a:ext cx="6836731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40028" y="3595999"/>
            <a:ext cx="6836731" cy="490591"/>
          </a:xfrm>
          <a:prstGeom prst="rect">
            <a:avLst/>
          </a:prstGeom>
        </p:spPr>
        <p:txBody>
          <a:bodyPr/>
          <a:lstStyle>
            <a:lvl1pPr>
              <a:defRPr sz="1575">
                <a:solidFill>
                  <a:srgbClr val="FFFFFF"/>
                </a:solidFill>
              </a:defRPr>
            </a:lvl1pPr>
            <a:lvl2pPr>
              <a:defRPr sz="1575">
                <a:solidFill>
                  <a:srgbClr val="FFFFFF"/>
                </a:solidFill>
              </a:defRPr>
            </a:lvl2pPr>
            <a:lvl3pPr>
              <a:defRPr sz="1575">
                <a:solidFill>
                  <a:srgbClr val="FFFFFF"/>
                </a:solidFill>
              </a:defRPr>
            </a:lvl3pPr>
            <a:lvl4pPr marL="694373" indent="-180023">
              <a:defRPr sz="1575">
                <a:solidFill>
                  <a:srgbClr val="FFFFFF"/>
                </a:solidFill>
              </a:defRPr>
            </a:lvl4pPr>
            <a:lvl5pPr marL="865823" indent="-180023">
              <a:defRPr sz="1575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4738" y="6275562"/>
            <a:ext cx="162863" cy="161583"/>
          </a:xfrm>
          <a:prstGeom prst="rect">
            <a:avLst/>
          </a:prstGeom>
        </p:spPr>
        <p:txBody>
          <a:bodyPr anchor="ctr"/>
          <a:lstStyle>
            <a:lvl1pPr>
              <a:defRPr sz="45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2937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403480" y="1391883"/>
            <a:ext cx="11226208" cy="4853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Фигура"/>
          <p:cNvSpPr/>
          <p:nvPr/>
        </p:nvSpPr>
        <p:spPr>
          <a:xfrm rot="10800000">
            <a:off x="175830" y="5908408"/>
            <a:ext cx="76147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00"/>
          </a:p>
        </p:txBody>
      </p:sp>
      <p:grpSp>
        <p:nvGrpSpPr>
          <p:cNvPr id="6" name="Группа"/>
          <p:cNvGrpSpPr/>
          <p:nvPr/>
        </p:nvGrpSpPr>
        <p:grpSpPr>
          <a:xfrm>
            <a:off x="10449411" y="-24245"/>
            <a:ext cx="1497743" cy="1194044"/>
            <a:chOff x="0" y="0"/>
            <a:chExt cx="2995484" cy="2388086"/>
          </a:xfrm>
        </p:grpSpPr>
        <p:sp>
          <p:nvSpPr>
            <p:cNvPr id="4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spcBef>
                  <a:spcPts val="263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pic>
          <p:nvPicPr>
            <p:cNvPr id="5" name="logo.png" descr="logo.png"/>
            <p:cNvPicPr>
              <a:picLocks noChangeAspect="1"/>
            </p:cNvPicPr>
            <p:nvPr/>
          </p:nvPicPr>
          <p:blipFill>
            <a:blip r:embed="rId77" cstate="print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02675" y="407576"/>
            <a:ext cx="8276392" cy="90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8598" y="6357998"/>
            <a:ext cx="233395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3" r:id="rId61"/>
    <p:sldLayoutId id="2147483724" r:id="rId62"/>
    <p:sldLayoutId id="2147483725" r:id="rId63"/>
    <p:sldLayoutId id="2147483726" r:id="rId64"/>
    <p:sldLayoutId id="2147483727" r:id="rId65"/>
    <p:sldLayoutId id="2147483728" r:id="rId66"/>
    <p:sldLayoutId id="2147483729" r:id="rId67"/>
    <p:sldLayoutId id="2147483730" r:id="rId68"/>
    <p:sldLayoutId id="2147483731" r:id="rId69"/>
    <p:sldLayoutId id="2147483732" r:id="rId70"/>
    <p:sldLayoutId id="2147483733" r:id="rId71"/>
    <p:sldLayoutId id="2147483734" r:id="rId72"/>
    <p:sldLayoutId id="2147483735" r:id="rId73"/>
    <p:sldLayoutId id="2147483736" r:id="rId74"/>
    <p:sldLayoutId id="2147483737" r:id="rId75"/>
  </p:sldLayoutIdLst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88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88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88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88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88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88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88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88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88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32184" marR="0" indent="-160734" algn="l" defTabSz="4572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–"/>
        <a:tabLst/>
        <a:defRPr sz="10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92919" marR="0" indent="-150019" algn="l" defTabSz="4572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694372" marR="0" indent="-180022" algn="l" defTabSz="4572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–"/>
        <a:tabLst/>
        <a:defRPr sz="10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865822" marR="0" indent="-180022" algn="l" defTabSz="4572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»"/>
        <a:tabLst/>
        <a:defRPr sz="10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977264" marR="0" indent="-120014" algn="l" defTabSz="4572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148714" marR="0" indent="-120014" algn="l" defTabSz="4572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1320165" marR="0" indent="-120015" algn="l" defTabSz="4572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1491615" marR="0" indent="-120015" algn="l" defTabSz="4572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dirty="0"/>
              <a:t>Актуальные вопросы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dirty="0"/>
              <a:t>оценки качества образования </a:t>
            </a:r>
            <a:br>
              <a:rPr lang="en-US" altLang="ru-RU" sz="3200" dirty="0"/>
            </a:br>
            <a:r>
              <a:rPr lang="ru-RU" altLang="ru-RU" sz="3200" dirty="0"/>
              <a:t>в России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7448" y="5734997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Руководитель Рособрнадзора</a:t>
            </a:r>
          </a:p>
          <a:p>
            <a:pPr algn="ctr"/>
            <a:r>
              <a:rPr lang="ru-RU" b="1" dirty="0"/>
              <a:t>Сергей Кравцов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8450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Works\01\2018_08_24 - Презентация\старые\старые\Хочу\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184" y="2534931"/>
            <a:ext cx="3463197" cy="4392488"/>
          </a:xfrm>
          <a:prstGeom prst="rect">
            <a:avLst/>
          </a:prstGeom>
          <a:noFill/>
        </p:spPr>
      </p:pic>
      <p:pic>
        <p:nvPicPr>
          <p:cNvPr id="1029" name="Picture 5" descr="D:\Works\01\2018_08_24 - Презентация\старые\старые\Хочу\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570" y="1676517"/>
            <a:ext cx="3406423" cy="4320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Социально-эмоциональные компетенции</a:t>
            </a:r>
            <a:endParaRPr lang="en-US" dirty="0"/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3218185" y="1878708"/>
            <a:ext cx="2880320" cy="69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90" lvl="0" indent="-380990">
              <a:spcAft>
                <a:spcPts val="800"/>
              </a:spcAft>
            </a:pPr>
            <a:r>
              <a:rPr lang="ru-RU" sz="1400" b="1" dirty="0"/>
              <a:t>Адаптивность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Текст 3"/>
          <p:cNvSpPr txBox="1">
            <a:spLocks/>
          </p:cNvSpPr>
          <p:nvPr/>
        </p:nvSpPr>
        <p:spPr>
          <a:xfrm>
            <a:off x="3215680" y="3630709"/>
            <a:ext cx="3024336" cy="69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90" lvl="0" indent="-380990">
              <a:spcAft>
                <a:spcPts val="800"/>
              </a:spcAft>
            </a:pPr>
            <a:r>
              <a:rPr lang="ru-RU" sz="1400" b="1" dirty="0"/>
              <a:t>Смелость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Текст 3"/>
          <p:cNvSpPr txBox="1">
            <a:spLocks/>
          </p:cNvSpPr>
          <p:nvPr/>
        </p:nvSpPr>
        <p:spPr>
          <a:xfrm>
            <a:off x="3215680" y="2775099"/>
            <a:ext cx="2952328" cy="69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400" b="1" kern="0" dirty="0"/>
              <a:t>Внимание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24" name="Текст 3"/>
          <p:cNvSpPr txBox="1">
            <a:spLocks/>
          </p:cNvSpPr>
          <p:nvPr/>
        </p:nvSpPr>
        <p:spPr>
          <a:xfrm>
            <a:off x="3215680" y="4497173"/>
            <a:ext cx="7272808" cy="69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ru-RU" sz="1400" b="1" dirty="0"/>
              <a:t>Корректность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3215680" y="5379419"/>
            <a:ext cx="6048672" cy="69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spcAft>
                <a:spcPts val="600"/>
              </a:spcAft>
            </a:pPr>
            <a:r>
              <a:rPr lang="ru-RU" sz="1400" b="1" dirty="0"/>
              <a:t>Эмпатия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50" name="Picture 2" descr="D:\Works\01\2018_08_24 - Презентация\старые\старые\Хочу-2\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536" y="1330116"/>
            <a:ext cx="1548000" cy="1548000"/>
          </a:xfrm>
          <a:prstGeom prst="rect">
            <a:avLst/>
          </a:prstGeom>
          <a:noFill/>
        </p:spPr>
      </p:pic>
      <p:pic>
        <p:nvPicPr>
          <p:cNvPr id="2051" name="Picture 3" descr="D:\Works\01\2018_08_24 - Презентация\старые\старые\Хочу-2\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7776" y="1298733"/>
            <a:ext cx="1548000" cy="1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D:\Works\01\2018_08_24 - Презентация\старые\старые\Хочу-2\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9536" y="4821266"/>
            <a:ext cx="1548000" cy="1548000"/>
          </a:xfrm>
          <a:prstGeom prst="rect">
            <a:avLst/>
          </a:prstGeom>
          <a:noFill/>
        </p:spPr>
      </p:pic>
      <p:pic>
        <p:nvPicPr>
          <p:cNvPr id="2053" name="Picture 5" descr="D:\Works\01\2018_08_24 - Презентация\старые\старые\Хочу-2\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9536" y="3933056"/>
            <a:ext cx="1548000" cy="1548000"/>
          </a:xfrm>
          <a:prstGeom prst="rect">
            <a:avLst/>
          </a:prstGeom>
          <a:noFill/>
        </p:spPr>
      </p:pic>
      <p:pic>
        <p:nvPicPr>
          <p:cNvPr id="2054" name="Picture 6" descr="D:\Works\01\2018_08_24 - Презентация\старые\старые\Хочу-2\1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8084" y="4833328"/>
            <a:ext cx="1548000" cy="1548000"/>
          </a:xfrm>
          <a:prstGeom prst="rect">
            <a:avLst/>
          </a:prstGeom>
          <a:noFill/>
        </p:spPr>
      </p:pic>
      <p:sp>
        <p:nvSpPr>
          <p:cNvPr id="13" name="Текст 3"/>
          <p:cNvSpPr txBox="1">
            <a:spLocks/>
          </p:cNvSpPr>
          <p:nvPr/>
        </p:nvSpPr>
        <p:spPr>
          <a:xfrm>
            <a:off x="7428148" y="1854066"/>
            <a:ext cx="3672408" cy="72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spcAft>
                <a:spcPts val="600"/>
              </a:spcAft>
            </a:pPr>
            <a:r>
              <a:rPr lang="ru-RU" sz="1400" b="1" dirty="0"/>
              <a:t>Снисходительность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7451326" y="4497172"/>
            <a:ext cx="3672408" cy="69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90" lvl="0" indent="-380990">
              <a:spcAft>
                <a:spcPts val="800"/>
              </a:spcAft>
            </a:pPr>
            <a:r>
              <a:rPr lang="ru-RU" sz="1400" b="1" dirty="0"/>
              <a:t>Терпение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7451326" y="2738893"/>
            <a:ext cx="4032448" cy="69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90" lvl="0" indent="-380990">
              <a:spcAft>
                <a:spcPts val="800"/>
              </a:spcAft>
            </a:pPr>
            <a:r>
              <a:rPr lang="ru-RU" sz="1400" b="1" dirty="0"/>
              <a:t>Честность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7451326" y="3625955"/>
            <a:ext cx="3672408" cy="69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spcAft>
                <a:spcPts val="600"/>
              </a:spcAft>
            </a:pPr>
            <a:r>
              <a:rPr lang="ru-RU" sz="1400" b="1" dirty="0"/>
              <a:t>Юмор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7451326" y="5379419"/>
            <a:ext cx="3672408" cy="69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spcAft>
                <a:spcPts val="600"/>
              </a:spcAft>
            </a:pPr>
            <a:r>
              <a:rPr lang="ru-RU" sz="1400" b="1" dirty="0"/>
              <a:t>Настойчивость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pic>
        <p:nvPicPr>
          <p:cNvPr id="1026" name="Picture 2" descr="D:\Works\01\2018_08_24 - Презентация\старые\старые\Хочу-2\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19536" y="2214107"/>
            <a:ext cx="1548000" cy="1548000"/>
          </a:xfrm>
          <a:prstGeom prst="rect">
            <a:avLst/>
          </a:prstGeom>
          <a:noFill/>
        </p:spPr>
      </p:pic>
      <p:pic>
        <p:nvPicPr>
          <p:cNvPr id="1027" name="Picture 3" descr="D:\Works\01\2018_08_24 - Презентация\старые\старые\Хочу-2\4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0550" y="3062757"/>
            <a:ext cx="1548000" cy="1548000"/>
          </a:xfrm>
          <a:prstGeom prst="rect">
            <a:avLst/>
          </a:prstGeom>
          <a:noFill/>
        </p:spPr>
      </p:pic>
      <p:pic>
        <p:nvPicPr>
          <p:cNvPr id="1028" name="Picture 4" descr="D:\Works\01\2018_08_24 - Презентация\старые\старые\Хочу-2\4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5440" y="2182180"/>
            <a:ext cx="1562400" cy="15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8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совет по качеству образования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055440" y="1196752"/>
            <a:ext cx="9793088" cy="2132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b="1" kern="0" dirty="0"/>
              <a:t>Создан по инициативе участников Байкальского образовательного форума 15-17 августа 2018 года</a:t>
            </a:r>
          </a:p>
          <a:p>
            <a:endParaRPr lang="ru-RU" sz="1600" b="1" kern="0" dirty="0"/>
          </a:p>
          <a:p>
            <a:r>
              <a:rPr lang="ru-RU" sz="1600" b="1" kern="0" dirty="0"/>
              <a:t>Цель создания – организация экспертного обсуждения актуальных вопросов повышения качества российского образования</a:t>
            </a:r>
          </a:p>
          <a:p>
            <a:endParaRPr lang="ru-RU" sz="1600" b="1" kern="0" dirty="0"/>
          </a:p>
          <a:p>
            <a:r>
              <a:rPr lang="ru-RU" sz="1600" b="1" kern="0" dirty="0"/>
              <a:t>Приглашаем к сотрудничеству!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71790" y="3822206"/>
            <a:ext cx="3760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www.fioco.ru  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C00000"/>
                </a:solidFill>
              </a:rPr>
              <a:t>council@fioco.ru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+7 495 954-44-72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 flipV="1">
            <a:off x="2495600" y="1700808"/>
            <a:ext cx="0" cy="1154843"/>
          </a:xfrm>
          <a:prstGeom prst="line">
            <a:avLst/>
          </a:prstGeom>
          <a:noFill/>
          <a:ln w="25400" cap="flat">
            <a:solidFill>
              <a:srgbClr val="CC232C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495600" y="2852936"/>
            <a:ext cx="0" cy="1154843"/>
          </a:xfrm>
          <a:prstGeom prst="line">
            <a:avLst/>
          </a:prstGeom>
          <a:noFill/>
          <a:ln w="25400" cap="flat">
            <a:solidFill>
              <a:srgbClr val="CC232C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495600" y="4077072"/>
            <a:ext cx="0" cy="1154843"/>
          </a:xfrm>
          <a:prstGeom prst="line">
            <a:avLst/>
          </a:prstGeom>
          <a:noFill/>
          <a:ln w="25400" cap="flat">
            <a:solidFill>
              <a:srgbClr val="CC232C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04664"/>
            <a:ext cx="8276392" cy="906719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Единая система оценки качества образования (ЕСОКО)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51584" y="1484784"/>
            <a:ext cx="288032" cy="288032"/>
          </a:xfrm>
          <a:prstGeom prst="ellipse">
            <a:avLst/>
          </a:prstGeom>
          <a:solidFill>
            <a:srgbClr val="CC232C"/>
          </a:solidFill>
          <a:ln w="3175" cap="flat">
            <a:solidFill>
              <a:srgbClr val="CC232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51584" y="2636912"/>
            <a:ext cx="288032" cy="288032"/>
          </a:xfrm>
          <a:prstGeom prst="ellipse">
            <a:avLst/>
          </a:prstGeom>
          <a:solidFill>
            <a:srgbClr val="CC232C"/>
          </a:solidFill>
          <a:ln w="3175" cap="flat">
            <a:solidFill>
              <a:srgbClr val="CC232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51584" y="3789040"/>
            <a:ext cx="288032" cy="288032"/>
          </a:xfrm>
          <a:prstGeom prst="ellipse">
            <a:avLst/>
          </a:prstGeom>
          <a:solidFill>
            <a:srgbClr val="CC232C"/>
          </a:solidFill>
          <a:ln w="3175" cap="flat">
            <a:solidFill>
              <a:srgbClr val="CC232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51584" y="5085184"/>
            <a:ext cx="288032" cy="288032"/>
          </a:xfrm>
          <a:prstGeom prst="ellipse">
            <a:avLst/>
          </a:prstGeom>
          <a:solidFill>
            <a:srgbClr val="CC232C"/>
          </a:solidFill>
          <a:ln w="3175" cap="flat">
            <a:solidFill>
              <a:srgbClr val="CC232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639616" y="1412776"/>
            <a:ext cx="1224136" cy="504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 lnSpcReduction="10000"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871864" y="1412776"/>
            <a:ext cx="4896544" cy="108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85725">
              <a:buFont typeface="Arial" pitchFamily="34" charset="0"/>
              <a:buChar char="•"/>
            </a:pPr>
            <a:r>
              <a:rPr lang="ru-RU" b="1" kern="0" dirty="0"/>
              <a:t>Результаты образования обучающихся</a:t>
            </a:r>
          </a:p>
          <a:p>
            <a:pPr indent="85725">
              <a:buFont typeface="Arial" pitchFamily="34" charset="0"/>
              <a:buChar char="•"/>
            </a:pPr>
            <a:r>
              <a:rPr lang="ru-RU" b="1" kern="0" dirty="0"/>
              <a:t>Профессиональные компетенции учителей, директоров школ</a:t>
            </a:r>
          </a:p>
          <a:p>
            <a:pPr indent="85725">
              <a:buFont typeface="Arial" pitchFamily="34" charset="0"/>
              <a:buChar char="•"/>
            </a:pPr>
            <a:r>
              <a:rPr lang="ru-RU" b="1" kern="0" dirty="0"/>
              <a:t>Региональные и муниципальные управленческие механизмы</a:t>
            </a:r>
          </a:p>
          <a:p>
            <a:pPr indent="85725">
              <a:buFont typeface="Arial" pitchFamily="34" charset="0"/>
              <a:buChar char="•"/>
            </a:pPr>
            <a:r>
              <a:rPr lang="ru-RU" b="1" kern="0" dirty="0"/>
              <a:t>Отношение общества к системе образования. </a:t>
            </a: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2567608" y="2492896"/>
            <a:ext cx="1800200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Аналитика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2567608" y="3717032"/>
            <a:ext cx="2232248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Рекомендации</a:t>
            </a: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2639616" y="5013176"/>
            <a:ext cx="1800200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</a:t>
            </a:r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4871864" y="2564904"/>
            <a:ext cx="4896544" cy="108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85725">
              <a:buFont typeface="Arial" pitchFamily="34" charset="0"/>
              <a:buChar char="•"/>
            </a:pPr>
            <a:r>
              <a:rPr lang="ru-RU" b="1" kern="0" dirty="0"/>
              <a:t>Единая база данных ОКО</a:t>
            </a:r>
          </a:p>
          <a:p>
            <a:pPr indent="85725">
              <a:buFont typeface="Arial" pitchFamily="34" charset="0"/>
              <a:buChar char="•"/>
            </a:pPr>
            <a:r>
              <a:rPr lang="ru-RU" b="1" kern="0" dirty="0"/>
              <a:t>Формирование управленческих решений на основе анализа</a:t>
            </a:r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4871864" y="3789040"/>
            <a:ext cx="4896544" cy="108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85725">
              <a:buFont typeface="Arial" pitchFamily="34" charset="0"/>
              <a:buChar char="•"/>
            </a:pPr>
            <a:r>
              <a:rPr lang="ru-RU" b="1" kern="0" dirty="0"/>
              <a:t>Для всех уровней системы образования</a:t>
            </a:r>
          </a:p>
          <a:p>
            <a:pPr indent="85725">
              <a:buFont typeface="Arial" pitchFamily="34" charset="0"/>
              <a:buChar char="•"/>
            </a:pPr>
            <a:r>
              <a:rPr lang="ru-RU" b="1" kern="0" dirty="0"/>
              <a:t>Для учителей </a:t>
            </a:r>
          </a:p>
          <a:p>
            <a:pPr indent="85725">
              <a:buFont typeface="Arial" pitchFamily="34" charset="0"/>
              <a:buChar char="•"/>
            </a:pPr>
            <a:r>
              <a:rPr lang="ru-RU" b="1" kern="0" dirty="0"/>
              <a:t>Для родителей</a:t>
            </a:r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4871864" y="5085184"/>
            <a:ext cx="4896544" cy="108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85725">
              <a:buFont typeface="Arial" pitchFamily="34" charset="0"/>
              <a:buChar char="•"/>
            </a:pPr>
            <a:r>
              <a:rPr lang="ru-RU" b="1" kern="0" dirty="0"/>
              <a:t>Развитие управленческих механизмов </a:t>
            </a:r>
          </a:p>
          <a:p>
            <a:pPr indent="85725">
              <a:buFont typeface="Arial" pitchFamily="34" charset="0"/>
              <a:buChar char="•"/>
            </a:pPr>
            <a:r>
              <a:rPr lang="ru-RU" b="1" kern="0" dirty="0"/>
              <a:t>Корректировка программ развития образования</a:t>
            </a:r>
          </a:p>
          <a:p>
            <a:pPr indent="85725">
              <a:buFont typeface="Arial" pitchFamily="34" charset="0"/>
              <a:buChar char="•"/>
            </a:pPr>
            <a:r>
              <a:rPr lang="ru-RU" b="1" kern="0" dirty="0"/>
              <a:t>Реализация адресных проектов в области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990492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674" y="407576"/>
            <a:ext cx="9293725" cy="906719"/>
          </a:xfrm>
        </p:spPr>
        <p:txBody>
          <a:bodyPr>
            <a:normAutofit/>
          </a:bodyPr>
          <a:lstStyle/>
          <a:p>
            <a:r>
              <a:rPr lang="ru-RU" dirty="0"/>
              <a:t>ЕСОКО. Оценка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983432" y="1196752"/>
            <a:ext cx="2952328" cy="108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1800" b="1" dirty="0"/>
              <a:t>Государственная </a:t>
            </a:r>
          </a:p>
          <a:p>
            <a:pPr algn="ctr">
              <a:defRPr/>
            </a:pPr>
            <a:r>
              <a:rPr lang="ru-RU" sz="1800" b="1" dirty="0"/>
              <a:t>итоговая аттестация</a:t>
            </a:r>
          </a:p>
          <a:p>
            <a:pPr algn="ctr">
              <a:spcAft>
                <a:spcPts val="300"/>
              </a:spcAft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655840" y="1196752"/>
            <a:ext cx="2952328" cy="108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1800" b="1" dirty="0"/>
              <a:t>Выборочные исследования</a:t>
            </a:r>
          </a:p>
          <a:p>
            <a:pPr algn="ctr">
              <a:spcAft>
                <a:spcPts val="300"/>
              </a:spcAft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8472264" y="1340768"/>
            <a:ext cx="2952328" cy="108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1800" b="1" dirty="0"/>
              <a:t>Школьное оценивание</a:t>
            </a:r>
          </a:p>
          <a:p>
            <a:pPr algn="ctr">
              <a:spcAft>
                <a:spcPts val="300"/>
              </a:spcAft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07368" y="2204864"/>
            <a:ext cx="3600400" cy="201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kern="0" dirty="0">
                <a:solidFill>
                  <a:srgbClr val="CC232C"/>
                </a:solidFill>
              </a:rPr>
              <a:t>Единый </a:t>
            </a:r>
          </a:p>
          <a:p>
            <a:pPr algn="ctr"/>
            <a:r>
              <a:rPr lang="ru-RU" sz="1600" b="1" kern="0" dirty="0">
                <a:solidFill>
                  <a:srgbClr val="CC232C"/>
                </a:solidFill>
              </a:rPr>
              <a:t>государственный экзамен 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Более 600 </a:t>
            </a:r>
            <a:r>
              <a:rPr lang="ru-RU" b="1" kern="0" dirty="0" err="1"/>
              <a:t>тыс</a:t>
            </a:r>
            <a:r>
              <a:rPr lang="ru-RU" b="1" kern="0" dirty="0"/>
              <a:t> участников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11 классы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Обеспечение приема в вузы, итоговая аттестация по обязательным предметам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07368" y="4149080"/>
            <a:ext cx="3600400" cy="201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kern="0" dirty="0">
                <a:solidFill>
                  <a:srgbClr val="CC232C"/>
                </a:solidFill>
              </a:rPr>
              <a:t>Основной государственный экзамен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9 классы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более 1,2 </a:t>
            </a:r>
            <a:r>
              <a:rPr lang="ru-RU" b="1" kern="0" dirty="0" err="1"/>
              <a:t>млн</a:t>
            </a:r>
            <a:r>
              <a:rPr lang="ru-RU" b="1" kern="0" dirty="0"/>
              <a:t> участников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Итоговая аттестация по программе основного общего образования, помощь в выборе траектории дальнейшего обучения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295800" y="2060848"/>
            <a:ext cx="3600400" cy="201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kern="0" dirty="0">
                <a:solidFill>
                  <a:srgbClr val="CC232C"/>
                </a:solidFill>
              </a:rPr>
              <a:t>Сравнительные </a:t>
            </a:r>
          </a:p>
          <a:p>
            <a:pPr algn="ctr"/>
            <a:r>
              <a:rPr lang="ru-RU" sz="1600" b="1" kern="0" dirty="0">
                <a:solidFill>
                  <a:srgbClr val="CC232C"/>
                </a:solidFill>
              </a:rPr>
              <a:t>международные исследования</a:t>
            </a:r>
            <a:endParaRPr lang="en-US" sz="1600" b="1" kern="0" dirty="0">
              <a:solidFill>
                <a:srgbClr val="CC232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От  2 до 6 </a:t>
            </a:r>
            <a:r>
              <a:rPr lang="ru-RU" b="1" kern="0" dirty="0" err="1"/>
              <a:t>тыс</a:t>
            </a:r>
            <a:r>
              <a:rPr lang="ru-RU" b="1" kern="0" dirty="0"/>
              <a:t> участников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PISA, TIMSS, PIRLS, ICCS, TALIS 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Сопоставление результатов России по годам и с другими странами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439816" y="3645024"/>
            <a:ext cx="3600400" cy="201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kern="0" dirty="0">
                <a:solidFill>
                  <a:srgbClr val="CC232C"/>
                </a:solidFill>
              </a:rPr>
              <a:t>Национальные исследования </a:t>
            </a:r>
          </a:p>
          <a:p>
            <a:pPr algn="ctr"/>
            <a:r>
              <a:rPr lang="ru-RU" sz="1600" b="1" kern="0" dirty="0">
                <a:solidFill>
                  <a:srgbClr val="CC232C"/>
                </a:solidFill>
              </a:rPr>
              <a:t>качества образования</a:t>
            </a:r>
            <a:endParaRPr lang="en-US" sz="1600" b="1" kern="0" dirty="0">
              <a:solidFill>
                <a:srgbClr val="CC232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4-10 классы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Около 50 </a:t>
            </a:r>
            <a:r>
              <a:rPr lang="ru-RU" b="1" kern="0" dirty="0" err="1"/>
              <a:t>тыс</a:t>
            </a:r>
            <a:r>
              <a:rPr lang="ru-RU" b="1" kern="0" dirty="0"/>
              <a:t> участников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Исследование значимых тенденций и проблем в образовании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439816" y="5184576"/>
            <a:ext cx="3600400" cy="1484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kern="0" dirty="0">
                <a:solidFill>
                  <a:srgbClr val="CC232C"/>
                </a:solidFill>
              </a:rPr>
              <a:t>Исследования компетенций учителей</a:t>
            </a:r>
            <a:endParaRPr lang="en-US" sz="1600" b="1" kern="0" dirty="0">
              <a:solidFill>
                <a:srgbClr val="CC232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От  2 до 15 </a:t>
            </a:r>
            <a:r>
              <a:rPr lang="ru-RU" b="1" kern="0" dirty="0" err="1"/>
              <a:t>тыс</a:t>
            </a:r>
            <a:r>
              <a:rPr lang="ru-RU" b="1" kern="0" dirty="0"/>
              <a:t> участников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Подготовка к введению единых принципов аттестации учителей на основе профессионального стандарта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8328248" y="1988840"/>
            <a:ext cx="3600400" cy="360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kern="0" dirty="0">
                <a:solidFill>
                  <a:srgbClr val="CC232C"/>
                </a:solidFill>
              </a:rPr>
              <a:t>Всероссийские проверочные работы</a:t>
            </a:r>
            <a:endParaRPr lang="en-US" sz="1600" b="1" kern="0" dirty="0">
              <a:solidFill>
                <a:srgbClr val="CC232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Более 3 </a:t>
            </a:r>
            <a:r>
              <a:rPr lang="ru-RU" b="1" kern="0" dirty="0" err="1"/>
              <a:t>млн</a:t>
            </a:r>
            <a:r>
              <a:rPr lang="ru-RU" b="1" kern="0" dirty="0"/>
              <a:t> участников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4, 5, 10, 11 классы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Ежегодное добавление классов</a:t>
            </a:r>
          </a:p>
          <a:p>
            <a:pPr>
              <a:buFont typeface="Arial" pitchFamily="34" charset="0"/>
              <a:buChar char="•"/>
            </a:pPr>
            <a:r>
              <a:rPr lang="ru-RU" b="1" kern="0" dirty="0"/>
              <a:t>Результаты используются для мониторинга введения образовательных стандартов, продвижения единых ориентиров в оценивании уровня подготовки школьников, самодиагностики школ, организации адресного повышения квалификации</a:t>
            </a:r>
          </a:p>
          <a:p>
            <a:pPr algn="ctr"/>
            <a:endParaRPr lang="ru-RU" b="1" kern="0" dirty="0"/>
          </a:p>
          <a:p>
            <a:pPr algn="ctr"/>
            <a:endParaRPr lang="ru-RU" b="1" kern="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151784" y="1556792"/>
            <a:ext cx="0" cy="4824536"/>
          </a:xfrm>
          <a:prstGeom prst="line">
            <a:avLst/>
          </a:prstGeom>
          <a:noFill/>
          <a:ln w="25400" cap="flat">
            <a:solidFill>
              <a:srgbClr val="CC232C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184232" y="1556792"/>
            <a:ext cx="0" cy="4824536"/>
          </a:xfrm>
          <a:prstGeom prst="line">
            <a:avLst/>
          </a:prstGeom>
          <a:noFill/>
          <a:ln w="25400" cap="flat">
            <a:solidFill>
              <a:srgbClr val="CC232C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393778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Аналитика – основа ЕСОКО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00962" y="1173537"/>
            <a:ext cx="6303350" cy="89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400" b="1" kern="0" dirty="0"/>
              <a:t>Единая база данных оценки качества образования</a:t>
            </a:r>
          </a:p>
          <a:p>
            <a:endParaRPr lang="ru-RU" kern="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39616" y="2852936"/>
            <a:ext cx="8640960" cy="89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400" b="1" kern="0" dirty="0"/>
              <a:t>Развитие подходов к анализу индивидуальных образовательных траекторий</a:t>
            </a:r>
            <a:endParaRPr lang="ru-RU" kern="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639616" y="4076055"/>
            <a:ext cx="4536504" cy="89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400" b="1" kern="0" dirty="0"/>
              <a:t>Инструменты управления</a:t>
            </a:r>
            <a:endParaRPr lang="ru-RU" kern="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9" y="2286670"/>
            <a:ext cx="3241419" cy="4111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6" y="-521332"/>
            <a:ext cx="3241419" cy="4111200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607919" y="1628800"/>
            <a:ext cx="6720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>
              <a:buFont typeface="Arial" pitchFamily="34" charset="0"/>
              <a:buChar char="•"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база результатов оценочных процедур на федеральном и региональном уровне</a:t>
            </a:r>
          </a:p>
          <a:p>
            <a:pPr indent="85725">
              <a:buFont typeface="Arial" pitchFamily="34" charset="0"/>
              <a:buChar char="•"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контекстные данные </a:t>
            </a:r>
          </a:p>
          <a:p>
            <a:pPr indent="85725">
              <a:buFont typeface="Arial" pitchFamily="34" charset="0"/>
              <a:buChar char="•"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база данных об управленческих механизмах и инструментах</a:t>
            </a:r>
          </a:p>
          <a:p>
            <a:pPr indent="85725">
              <a:buFont typeface="Arial" pitchFamily="34" charset="0"/>
              <a:buChar char="•"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в перспективе – единые кодификаторы содержания и требований</a:t>
            </a:r>
          </a:p>
        </p:txBody>
      </p:sp>
      <p:pic>
        <p:nvPicPr>
          <p:cNvPr id="1026" name="Picture 2" descr="D:\Works\01\2018_08_24 - Презентация\старые\старые\Хочу-2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9" y="2348880"/>
            <a:ext cx="1548000" cy="154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639616" y="4509120"/>
            <a:ext cx="672040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>
              <a:buFont typeface="Arial" pitchFamily="34" charset="0"/>
              <a:buChar char="•"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поиск позитивных практик </a:t>
            </a:r>
          </a:p>
          <a:p>
            <a:pPr indent="85725">
              <a:buFont typeface="Arial" pitchFamily="34" charset="0"/>
              <a:buChar char="•"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зоны риска, зоны контроля</a:t>
            </a:r>
          </a:p>
          <a:p>
            <a:pPr indent="85725">
              <a:buFont typeface="Arial" pitchFamily="34" charset="0"/>
              <a:buChar char="•"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рекомендации 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687960" y="5445224"/>
            <a:ext cx="4536504" cy="89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400" b="1" kern="0" dirty="0"/>
              <a:t>Инструменты проведения процедур ОКО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87960" y="5877272"/>
            <a:ext cx="67204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>
              <a:buFont typeface="Arial" pitchFamily="34" charset="0"/>
              <a:buChar char="•"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банк заданий ВПР, генерация вариантов</a:t>
            </a:r>
          </a:p>
          <a:p>
            <a:pPr indent="85725">
              <a:buFont typeface="Arial" pitchFamily="34" charset="0"/>
              <a:buChar char="•"/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банк заданий для процедур контроля качества образования</a:t>
            </a:r>
          </a:p>
        </p:txBody>
      </p:sp>
      <p:pic>
        <p:nvPicPr>
          <p:cNvPr id="1027" name="Picture 3" descr="D:\Works\01\2018_08_24 - Презентация\старые\старые\Хочу-2\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9375" y="4912080"/>
            <a:ext cx="1548000" cy="15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5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</a:t>
            </a:r>
            <a:r>
              <a:rPr lang="en-US" dirty="0"/>
              <a:t>PIRLS-2016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27448" y="5700313"/>
            <a:ext cx="10009112" cy="89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400" b="1" kern="0" dirty="0"/>
              <a:t>Московские четвероклассники продемонстрировали не только высокие средние показатели читательской грамотности, но и высокую плотность результатов, что свидетельствует о хорошей всеобщей подготовке учащихся.</a:t>
            </a:r>
            <a:endParaRPr lang="ru-RU" kern="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744072" y="1556792"/>
            <a:ext cx="4536504" cy="2831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kern="0" dirty="0">
                <a:solidFill>
                  <a:srgbClr val="C00000"/>
                </a:solidFill>
              </a:rPr>
              <a:t>Москва – 612 баллов </a:t>
            </a:r>
          </a:p>
          <a:p>
            <a:r>
              <a:rPr lang="ru-RU" sz="1400" b="1" kern="0" dirty="0"/>
              <a:t>Сингапур – </a:t>
            </a:r>
            <a:r>
              <a:rPr lang="ru-RU" sz="1400" b="1" kern="0" dirty="0">
                <a:solidFill>
                  <a:srgbClr val="CC232C"/>
                </a:solidFill>
              </a:rPr>
              <a:t>576 баллов</a:t>
            </a:r>
          </a:p>
          <a:p>
            <a:r>
              <a:rPr lang="ru-RU" sz="1400" b="1" kern="0" dirty="0"/>
              <a:t>Гонконг (КНР) – </a:t>
            </a:r>
            <a:r>
              <a:rPr lang="ru-RU" sz="1400" b="1" kern="0" dirty="0">
                <a:solidFill>
                  <a:srgbClr val="CC232C"/>
                </a:solidFill>
              </a:rPr>
              <a:t>569 баллов </a:t>
            </a:r>
          </a:p>
          <a:p>
            <a:r>
              <a:rPr lang="ru-RU" sz="1400" b="1" kern="0" dirty="0"/>
              <a:t>Мадрид (Испания) -  </a:t>
            </a:r>
            <a:r>
              <a:rPr lang="ru-RU" sz="1400" b="1" kern="0" dirty="0">
                <a:solidFill>
                  <a:srgbClr val="CC232C"/>
                </a:solidFill>
              </a:rPr>
              <a:t>549 баллов</a:t>
            </a:r>
          </a:p>
          <a:p>
            <a:r>
              <a:rPr lang="ru-RU" sz="1400" b="1" kern="0" dirty="0"/>
              <a:t>Квебек (Канада) – </a:t>
            </a:r>
            <a:r>
              <a:rPr lang="ru-RU" sz="1400" b="1" kern="0" dirty="0">
                <a:solidFill>
                  <a:srgbClr val="CC232C"/>
                </a:solidFill>
              </a:rPr>
              <a:t>547 баллов </a:t>
            </a:r>
          </a:p>
          <a:p>
            <a:r>
              <a:rPr lang="ru-RU" sz="1400" b="1" kern="0" dirty="0"/>
              <a:t>Онтарио (Канада) – </a:t>
            </a:r>
            <a:r>
              <a:rPr lang="ru-RU" sz="1400" b="1" kern="0" dirty="0">
                <a:solidFill>
                  <a:srgbClr val="CC232C"/>
                </a:solidFill>
              </a:rPr>
              <a:t>544 балла</a:t>
            </a:r>
          </a:p>
          <a:p>
            <a:r>
              <a:rPr lang="ru-RU" sz="1400" b="1" kern="0" dirty="0" err="1"/>
              <a:t>Дубай</a:t>
            </a:r>
            <a:r>
              <a:rPr lang="ru-RU" sz="1400" b="1" kern="0" dirty="0"/>
              <a:t> (ОАЭ) – </a:t>
            </a:r>
            <a:r>
              <a:rPr lang="ru-RU" sz="1400" b="1" kern="0" dirty="0">
                <a:solidFill>
                  <a:srgbClr val="CC232C"/>
                </a:solidFill>
              </a:rPr>
              <a:t>515 баллов</a:t>
            </a:r>
          </a:p>
          <a:p>
            <a:r>
              <a:rPr lang="ru-RU" sz="1400" b="1" kern="0" dirty="0"/>
              <a:t>Буэнос-Айрес (Аргентина) – </a:t>
            </a:r>
            <a:r>
              <a:rPr lang="ru-RU" sz="1400" b="1" kern="0" dirty="0">
                <a:solidFill>
                  <a:srgbClr val="CC232C"/>
                </a:solidFill>
              </a:rPr>
              <a:t>480 баллов</a:t>
            </a:r>
          </a:p>
          <a:p>
            <a:r>
              <a:rPr lang="ru-RU" sz="1400" b="1" kern="0" dirty="0" err="1"/>
              <a:t>Абу-Даби</a:t>
            </a:r>
            <a:r>
              <a:rPr lang="ru-RU" sz="1400" b="1" kern="0" dirty="0"/>
              <a:t> (ОАЭ) – </a:t>
            </a:r>
            <a:r>
              <a:rPr lang="ru-RU" sz="1400" b="1" kern="0" dirty="0">
                <a:solidFill>
                  <a:srgbClr val="CC232C"/>
                </a:solidFill>
              </a:rPr>
              <a:t>414 баллов</a:t>
            </a:r>
          </a:p>
          <a:p>
            <a:endParaRPr lang="ru-RU" kern="0" dirty="0"/>
          </a:p>
        </p:txBody>
      </p:sp>
      <p:pic>
        <p:nvPicPr>
          <p:cNvPr id="3" name="Picture 2" descr="D:\Works\01\2018_08_24 - Презентация\графи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412776"/>
            <a:ext cx="5832648" cy="4062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PISA по Российской Федерации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69145"/>
              </p:ext>
            </p:extLst>
          </p:nvPr>
        </p:nvGraphicFramePr>
        <p:xfrm>
          <a:off x="407370" y="1916832"/>
          <a:ext cx="11305252" cy="4086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5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50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1391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Читательская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грамотность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Естественнонаучная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грамотность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0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1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в рейтинге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41-43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19-30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31-39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20-30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33-38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30-34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4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482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479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0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балла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36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12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3070746" y="5373217"/>
            <a:ext cx="918" cy="43204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312024" y="5373216"/>
            <a:ext cx="918" cy="43204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9624392" y="5373217"/>
            <a:ext cx="918" cy="43204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Ключевые факторы повышения результатов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9336" y="1484784"/>
            <a:ext cx="5544616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300"/>
              </a:spcAft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135560" y="2060848"/>
            <a:ext cx="1982870" cy="671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kern="0" dirty="0">
                <a:solidFill>
                  <a:srgbClr val="CC232C"/>
                </a:solidFill>
              </a:rPr>
              <a:t>Стандарты</a:t>
            </a:r>
          </a:p>
          <a:p>
            <a:endParaRPr lang="ru-RU" kern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75920" y="2060848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273050" algn="l"/>
              </a:tabLst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Требования к результатам (включая умения)</a:t>
            </a:r>
          </a:p>
          <a:p>
            <a:pPr>
              <a:tabLst>
                <a:tab pos="177800" algn="l"/>
                <a:tab pos="273050" algn="l"/>
              </a:tabLst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Содержание</a:t>
            </a:r>
          </a:p>
          <a:p>
            <a:pPr>
              <a:tabLst>
                <a:tab pos="177800" algn="l"/>
                <a:tab pos="273050" algn="l"/>
              </a:tabLst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Требования к условиям обучения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135560" y="3501008"/>
            <a:ext cx="2880320" cy="72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kern="0" dirty="0">
                <a:solidFill>
                  <a:srgbClr val="CC232C"/>
                </a:solidFill>
              </a:rPr>
              <a:t>Учебники, пособия</a:t>
            </a:r>
            <a:endParaRPr lang="ru-RU" kern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75920" y="3453807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Научная и педагогическая экспертиза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Регулярное обновление, актуализация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135560" y="4941168"/>
            <a:ext cx="3456384" cy="1296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kern="0" dirty="0">
                <a:solidFill>
                  <a:srgbClr val="CC232C"/>
                </a:solidFill>
              </a:rPr>
              <a:t>Объективная оценка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75920" y="4941168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/>
              <a:t>Образовательные результаты учеников</a:t>
            </a:r>
          </a:p>
          <a:p>
            <a:pPr>
              <a:defRPr/>
            </a:pPr>
            <a:r>
              <a:rPr lang="ru-RU" sz="1400" b="1" dirty="0"/>
              <a:t>Компетенции учителей</a:t>
            </a:r>
          </a:p>
          <a:p>
            <a:pPr>
              <a:defRPr/>
            </a:pPr>
            <a:r>
              <a:rPr lang="ru-RU" sz="1400" b="1" dirty="0"/>
              <a:t>Механизмы обеспечения качества образования</a:t>
            </a:r>
          </a:p>
        </p:txBody>
      </p:sp>
      <p:pic>
        <p:nvPicPr>
          <p:cNvPr id="2050" name="Picture 2" descr="D:\Works\01\2018_08_24 - Презентация\старые\старые\Хочу-2\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434" y="3032956"/>
            <a:ext cx="1548000" cy="1548000"/>
          </a:xfrm>
          <a:prstGeom prst="rect">
            <a:avLst/>
          </a:prstGeom>
          <a:noFill/>
        </p:spPr>
      </p:pic>
      <p:pic>
        <p:nvPicPr>
          <p:cNvPr id="2051" name="Picture 3" descr="D:\Works\01\2018_08_24 - Презентация\старые\старые\Хочу-2\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32" y="4455200"/>
            <a:ext cx="1548000" cy="1548000"/>
          </a:xfrm>
          <a:prstGeom prst="rect">
            <a:avLst/>
          </a:prstGeom>
          <a:noFill/>
        </p:spPr>
      </p:pic>
      <p:pic>
        <p:nvPicPr>
          <p:cNvPr id="2052" name="Picture 4" descr="D:\Works\01\2018_08_24 - Презентация\старые\старые\Хочу-2\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1628800"/>
            <a:ext cx="1548000" cy="15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56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ЕСОКО. Рейтинг управленческих инструментов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816080" y="2348880"/>
            <a:ext cx="4896544" cy="2132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kern="0" dirty="0"/>
              <a:t>Вывод:</a:t>
            </a:r>
          </a:p>
          <a:p>
            <a:r>
              <a:rPr lang="ru-RU" sz="1800" kern="0" dirty="0"/>
              <a:t>Рейтинговый балл </a:t>
            </a:r>
            <a:br>
              <a:rPr lang="ru-RU" sz="1800" kern="0" dirty="0"/>
            </a:br>
            <a:r>
              <a:rPr lang="ru-RU" sz="1800" kern="0" dirty="0" err="1"/>
              <a:t>коррелирует</a:t>
            </a:r>
            <a:r>
              <a:rPr lang="ru-RU" sz="1800" kern="0" dirty="0"/>
              <a:t> с результатами ЕГЭ.</a:t>
            </a:r>
            <a:endParaRPr lang="en-US" sz="1800" kern="0" dirty="0"/>
          </a:p>
          <a:p>
            <a:endParaRPr lang="ru-RU" sz="1400" b="1" kern="0" dirty="0"/>
          </a:p>
          <a:p>
            <a:r>
              <a:rPr lang="ru-RU" sz="1400" b="1" kern="0" dirty="0">
                <a:solidFill>
                  <a:srgbClr val="CC232C"/>
                </a:solidFill>
              </a:rPr>
              <a:t>В регионах с более развитыми механизмами и инструментами управления качеством образования результаты ЕГЭ в целом выше. </a:t>
            </a:r>
          </a:p>
        </p:txBody>
      </p:sp>
      <p:pic>
        <p:nvPicPr>
          <p:cNvPr id="16" name="Рисунок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116155"/>
            <a:ext cx="5883969" cy="533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24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Актуальные задачи совершенствования ЕСОКО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911424" y="1268760"/>
            <a:ext cx="4320480" cy="72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компетенций 2030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087888" y="1268760"/>
            <a:ext cx="6303350" cy="2952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32184" marR="0" indent="-16073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92919" marR="0" indent="-150019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9437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865822" marR="0" indent="-180022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97726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148714" marR="0" indent="-120014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132016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1491615" marR="0" indent="-120015" algn="l" defTabSz="4572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400" b="1" kern="0" dirty="0"/>
              <a:t>Самостоятельность в формулировании целей и их достижении</a:t>
            </a:r>
          </a:p>
          <a:p>
            <a:r>
              <a:rPr lang="ru-RU" sz="1400" b="1" kern="0" dirty="0"/>
              <a:t>Умение работать в команде</a:t>
            </a:r>
          </a:p>
          <a:p>
            <a:r>
              <a:rPr lang="ru-RU" sz="1400" b="1" kern="0" dirty="0"/>
              <a:t>Функциональная грамотность </a:t>
            </a:r>
          </a:p>
          <a:p>
            <a:r>
              <a:rPr lang="ru-RU" sz="1400" b="1" kern="0" dirty="0"/>
              <a:t>Базовая академическая подготовка</a:t>
            </a:r>
            <a:endParaRPr lang="ru-RU" kern="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708920"/>
            <a:ext cx="4746492" cy="36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74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Приветственный слай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Тема1" id="{70F4A5FF-C42E-4856-AECA-D971C07F5E58}" vid="{2CCC5352-20F8-41F2-87F7-F750471D22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1269</TotalTime>
  <Words>559</Words>
  <Application>Microsoft Office PowerPoint</Application>
  <PresentationFormat>Widescreen</PresentationFormat>
  <Paragraphs>150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Gill Sans</vt:lpstr>
      <vt:lpstr>Helvetica</vt:lpstr>
      <vt:lpstr>Helvetica Neue</vt:lpstr>
      <vt:lpstr>Helvetica Neue Medium</vt:lpstr>
      <vt:lpstr>Times New Roman</vt:lpstr>
      <vt:lpstr>Тема1</vt:lpstr>
      <vt:lpstr>Актуальные вопросы  оценки качества образования  в России</vt:lpstr>
      <vt:lpstr>Единая система оценки качества образования (ЕСОКО)</vt:lpstr>
      <vt:lpstr>ЕСОКО. Оценка предметных и метапредметных результатов</vt:lpstr>
      <vt:lpstr>Аналитика – основа ЕСОКО</vt:lpstr>
      <vt:lpstr>Результаты PIRLS-2016</vt:lpstr>
      <vt:lpstr>Результаты PISA по Российской Федерации</vt:lpstr>
      <vt:lpstr>Ключевые факторы повышения результатов</vt:lpstr>
      <vt:lpstr>ЕСОКО. Рейтинг управленческих инструментов</vt:lpstr>
      <vt:lpstr>Актуальные задачи совершенствования ЕСОКО</vt:lpstr>
      <vt:lpstr>Социально-эмоциональные компетенции</vt:lpstr>
      <vt:lpstr>Международный совет по качеству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Начальник отдела по связям с общественностью Рособрнадзора</dc:title>
  <dc:creator>Стрижевская Дарья Павловна</dc:creator>
  <cp:lastModifiedBy>asus</cp:lastModifiedBy>
  <cp:revision>116</cp:revision>
  <cp:lastPrinted>2018-06-26T08:29:24Z</cp:lastPrinted>
  <dcterms:created xsi:type="dcterms:W3CDTF">2018-04-11T09:18:28Z</dcterms:created>
  <dcterms:modified xsi:type="dcterms:W3CDTF">2018-08-31T07:47:01Z</dcterms:modified>
</cp:coreProperties>
</file>